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Outfit ExtraBold"/>
      <p:bold r:id="rId12"/>
    </p:embeddedFont>
    <p:embeddedFont>
      <p:font typeface="DM Sans ExtraBold"/>
      <p:bold r:id="rId13"/>
      <p:boldItalic r:id="rId14"/>
    </p:embeddedFont>
    <p:embeddedFont>
      <p:font typeface="Bebas Neue"/>
      <p:regular r:id="rId15"/>
    </p:embeddedFont>
    <p:embeddedFont>
      <p:font typeface="Outfit"/>
      <p:regular r:id="rId16"/>
      <p:bold r:id="rId17"/>
    </p:embeddedFont>
    <p:embeddedFont>
      <p:font typeface="DM Sans SemiBold"/>
      <p:regular r:id="rId18"/>
      <p:bold r:id="rId19"/>
      <p:italic r:id="rId20"/>
      <p:boldItalic r:id="rId21"/>
    </p:embeddedFont>
    <p:embeddedFont>
      <p:font typeface="DM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DMSansSemiBold-italic.fntdata"/><Relationship Id="rId22" Type="http://schemas.openxmlformats.org/officeDocument/2006/relationships/font" Target="fonts/DMSans-regular.fntdata"/><Relationship Id="rId21" Type="http://schemas.openxmlformats.org/officeDocument/2006/relationships/font" Target="fonts/DMSansSemiBold-boldItalic.fntdata"/><Relationship Id="rId24" Type="http://schemas.openxmlformats.org/officeDocument/2006/relationships/font" Target="fonts/DMSans-italic.fntdata"/><Relationship Id="rId23" Type="http://schemas.openxmlformats.org/officeDocument/2006/relationships/font" Target="fonts/DM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DM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DMSansExtraBold-bold.fntdata"/><Relationship Id="rId12" Type="http://schemas.openxmlformats.org/officeDocument/2006/relationships/font" Target="fonts/OutfitExtraBold-bold.fntdata"/><Relationship Id="rId15" Type="http://schemas.openxmlformats.org/officeDocument/2006/relationships/font" Target="fonts/BebasNeue-regular.fntdata"/><Relationship Id="rId14" Type="http://schemas.openxmlformats.org/officeDocument/2006/relationships/font" Target="fonts/DMSansExtraBold-boldItalic.fntdata"/><Relationship Id="rId17" Type="http://schemas.openxmlformats.org/officeDocument/2006/relationships/font" Target="fonts/Outfit-bold.fntdata"/><Relationship Id="rId16" Type="http://schemas.openxmlformats.org/officeDocument/2006/relationships/font" Target="fonts/Outfit-regular.fntdata"/><Relationship Id="rId19" Type="http://schemas.openxmlformats.org/officeDocument/2006/relationships/font" Target="fonts/DMSansSemiBold-bold.fntdata"/><Relationship Id="rId18" Type="http://schemas.openxmlformats.org/officeDocument/2006/relationships/font" Target="fonts/DMSans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29e628154f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29e628154f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9e628154f7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29e628154f7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BLUBERI: </a:t>
            </a:r>
            <a:r>
              <a:rPr lang="en" sz="1400">
                <a:solidFill>
                  <a:srgbClr val="363636"/>
                </a:solidFill>
                <a:latin typeface="DM Sans"/>
                <a:ea typeface="DM Sans"/>
                <a:cs typeface="DM Sans"/>
                <a:sym typeface="DM Sans"/>
              </a:rPr>
              <a:t>yang dapat melindungi kerusakan sel akibat radikal bebas yang dapat menurunkan fungsi ginjal.</a:t>
            </a:r>
            <a:endParaRPr sz="1400">
              <a:solidFill>
                <a:srgbClr val="363636"/>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29e628154f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29e628154f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07925" y="1429125"/>
            <a:ext cx="6528000" cy="1994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b="1"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07600" y="3387825"/>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idx="2" type="subTitle"/>
          </p:nvPr>
        </p:nvSpPr>
        <p:spPr>
          <a:xfrm>
            <a:off x="7081025" y="608550"/>
            <a:ext cx="2505600" cy="557100"/>
          </a:xfrm>
          <a:prstGeom prst="rect">
            <a:avLst/>
          </a:prstGeom>
          <a:solidFill>
            <a:schemeClr val="accent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utfit"/>
              <a:buNone/>
              <a:defRPr b="1" sz="25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12" name="Google Shape;12;p2"/>
          <p:cNvSpPr/>
          <p:nvPr/>
        </p:nvSpPr>
        <p:spPr>
          <a:xfrm>
            <a:off x="7726000" y="-149601"/>
            <a:ext cx="1592086" cy="1276695"/>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7687500" y="4179450"/>
            <a:ext cx="1050974" cy="1154151"/>
            <a:chOff x="7946500" y="4129225"/>
            <a:chExt cx="1050974" cy="1154151"/>
          </a:xfrm>
        </p:grpSpPr>
        <p:sp>
          <p:nvSpPr>
            <p:cNvPr id="16" name="Google Shape;16;p2"/>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1044853" y="-415568"/>
            <a:ext cx="8014127" cy="5980541"/>
            <a:chOff x="-1044853" y="-415568"/>
            <a:chExt cx="8014127" cy="5980541"/>
          </a:xfrm>
        </p:grpSpPr>
        <p:grpSp>
          <p:nvGrpSpPr>
            <p:cNvPr id="24" name="Google Shape;24;p2"/>
            <p:cNvGrpSpPr/>
            <p:nvPr/>
          </p:nvGrpSpPr>
          <p:grpSpPr>
            <a:xfrm rot="4034852">
              <a:off x="-693257" y="1324959"/>
              <a:ext cx="1331775" cy="1648166"/>
              <a:chOff x="3961475" y="3551375"/>
              <a:chExt cx="373750" cy="462525"/>
            </a:xfrm>
          </p:grpSpPr>
          <p:sp>
            <p:nvSpPr>
              <p:cNvPr id="25" name="Google Shape;25;p2"/>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rot="-5221876">
              <a:off x="5982355" y="-450628"/>
              <a:ext cx="903215" cy="1025221"/>
              <a:chOff x="3932350" y="2919350"/>
              <a:chExt cx="324625" cy="368475"/>
            </a:xfrm>
          </p:grpSpPr>
          <p:sp>
            <p:nvSpPr>
              <p:cNvPr id="32" name="Google Shape;32;p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2833224" y="4539765"/>
              <a:ext cx="903204" cy="1025208"/>
              <a:chOff x="3932350" y="2919350"/>
              <a:chExt cx="324625" cy="368475"/>
            </a:xfrm>
          </p:grpSpPr>
          <p:sp>
            <p:nvSpPr>
              <p:cNvPr id="37" name="Google Shape;37;p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 name="Google Shape;41;p2"/>
          <p:cNvGrpSpPr/>
          <p:nvPr/>
        </p:nvGrpSpPr>
        <p:grpSpPr>
          <a:xfrm flipH="1">
            <a:off x="-731310" y="-5"/>
            <a:ext cx="1850673" cy="892154"/>
            <a:chOff x="5356775" y="3618225"/>
            <a:chExt cx="822375" cy="396425"/>
          </a:xfrm>
        </p:grpSpPr>
        <p:sp>
          <p:nvSpPr>
            <p:cNvPr id="42" name="Google Shape;42;p2"/>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2"/>
          <p:cNvGrpSpPr/>
          <p:nvPr/>
        </p:nvGrpSpPr>
        <p:grpSpPr>
          <a:xfrm rot="543998">
            <a:off x="8235971" y="2712804"/>
            <a:ext cx="1155509" cy="1746847"/>
            <a:chOff x="4682275" y="3383700"/>
            <a:chExt cx="380700" cy="575525"/>
          </a:xfrm>
        </p:grpSpPr>
        <p:sp>
          <p:nvSpPr>
            <p:cNvPr id="54" name="Google Shape;54;p2"/>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4995654" y="4428312"/>
            <a:ext cx="1850668" cy="1136666"/>
            <a:chOff x="5723275" y="2255625"/>
            <a:chExt cx="562975" cy="345775"/>
          </a:xfrm>
        </p:grpSpPr>
        <p:sp>
          <p:nvSpPr>
            <p:cNvPr id="63" name="Google Shape;63;p2"/>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2"/>
          <p:cNvGrpSpPr/>
          <p:nvPr/>
        </p:nvGrpSpPr>
        <p:grpSpPr>
          <a:xfrm>
            <a:off x="2211888" y="-961241"/>
            <a:ext cx="2365365" cy="1693235"/>
            <a:chOff x="4661950" y="2869625"/>
            <a:chExt cx="517325" cy="360900"/>
          </a:xfrm>
        </p:grpSpPr>
        <p:sp>
          <p:nvSpPr>
            <p:cNvPr id="111" name="Google Shape;111;p2"/>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2" name="Shape 732"/>
        <p:cNvGrpSpPr/>
        <p:nvPr/>
      </p:nvGrpSpPr>
      <p:grpSpPr>
        <a:xfrm>
          <a:off x="0" y="0"/>
          <a:ext cx="0" cy="0"/>
          <a:chOff x="0" y="0"/>
          <a:chExt cx="0" cy="0"/>
        </a:xfrm>
      </p:grpSpPr>
      <p:sp>
        <p:nvSpPr>
          <p:cNvPr id="733" name="Google Shape;733;p11"/>
          <p:cNvSpPr txBox="1"/>
          <p:nvPr>
            <p:ph hasCustomPrompt="1" type="title"/>
          </p:nvPr>
        </p:nvSpPr>
        <p:spPr>
          <a:xfrm>
            <a:off x="1284000" y="1627075"/>
            <a:ext cx="6576000" cy="1327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8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4" name="Google Shape;734;p11"/>
          <p:cNvSpPr txBox="1"/>
          <p:nvPr>
            <p:ph idx="1" type="subTitle"/>
          </p:nvPr>
        </p:nvSpPr>
        <p:spPr>
          <a:xfrm>
            <a:off x="1284000" y="29542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735" name="Google Shape;735;p11"/>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11"/>
          <p:cNvGrpSpPr/>
          <p:nvPr/>
        </p:nvGrpSpPr>
        <p:grpSpPr>
          <a:xfrm>
            <a:off x="-917078" y="2356921"/>
            <a:ext cx="7448791" cy="3205471"/>
            <a:chOff x="-917078" y="2356921"/>
            <a:chExt cx="7448791" cy="3205471"/>
          </a:xfrm>
        </p:grpSpPr>
        <p:grpSp>
          <p:nvGrpSpPr>
            <p:cNvPr id="738" name="Google Shape;738;p11"/>
            <p:cNvGrpSpPr/>
            <p:nvPr/>
          </p:nvGrpSpPr>
          <p:grpSpPr>
            <a:xfrm rot="2873761">
              <a:off x="-525091" y="2579410"/>
              <a:ext cx="1331775" cy="1648170"/>
              <a:chOff x="3961475" y="3551375"/>
              <a:chExt cx="373750" cy="462525"/>
            </a:xfrm>
          </p:grpSpPr>
          <p:sp>
            <p:nvSpPr>
              <p:cNvPr id="739" name="Google Shape;739;p11"/>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11"/>
            <p:cNvGrpSpPr/>
            <p:nvPr/>
          </p:nvGrpSpPr>
          <p:grpSpPr>
            <a:xfrm rot="-2700000">
              <a:off x="5398304" y="4367982"/>
              <a:ext cx="903212" cy="1025217"/>
              <a:chOff x="3932350" y="2919350"/>
              <a:chExt cx="324625" cy="368475"/>
            </a:xfrm>
          </p:grpSpPr>
          <p:sp>
            <p:nvSpPr>
              <p:cNvPr id="746" name="Google Shape;746;p11"/>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1"/>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1"/>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 name="Google Shape;750;p11"/>
          <p:cNvGrpSpPr/>
          <p:nvPr/>
        </p:nvGrpSpPr>
        <p:grpSpPr>
          <a:xfrm>
            <a:off x="0" y="599000"/>
            <a:ext cx="9373808" cy="2644435"/>
            <a:chOff x="0" y="599000"/>
            <a:chExt cx="9373808" cy="2644435"/>
          </a:xfrm>
        </p:grpSpPr>
        <p:grpSp>
          <p:nvGrpSpPr>
            <p:cNvPr id="751" name="Google Shape;751;p11"/>
            <p:cNvGrpSpPr/>
            <p:nvPr/>
          </p:nvGrpSpPr>
          <p:grpSpPr>
            <a:xfrm>
              <a:off x="8607228" y="2401597"/>
              <a:ext cx="766581" cy="841838"/>
              <a:chOff x="7946500" y="4129225"/>
              <a:chExt cx="1050974" cy="1154151"/>
            </a:xfrm>
          </p:grpSpPr>
          <p:sp>
            <p:nvSpPr>
              <p:cNvPr id="752" name="Google Shape;752;p11"/>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1"/>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1"/>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1"/>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11"/>
            <p:cNvGrpSpPr/>
            <p:nvPr/>
          </p:nvGrpSpPr>
          <p:grpSpPr>
            <a:xfrm>
              <a:off x="0" y="599000"/>
              <a:ext cx="1050974" cy="1154151"/>
              <a:chOff x="7946500" y="4129225"/>
              <a:chExt cx="1050974" cy="1154151"/>
            </a:xfrm>
          </p:grpSpPr>
          <p:sp>
            <p:nvSpPr>
              <p:cNvPr id="760" name="Google Shape;760;p11"/>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7" name="Google Shape;767;p11"/>
          <p:cNvGrpSpPr/>
          <p:nvPr/>
        </p:nvGrpSpPr>
        <p:grpSpPr>
          <a:xfrm>
            <a:off x="1463835" y="-114953"/>
            <a:ext cx="1331750" cy="953317"/>
            <a:chOff x="4661950" y="2869625"/>
            <a:chExt cx="517325" cy="360900"/>
          </a:xfrm>
        </p:grpSpPr>
        <p:sp>
          <p:nvSpPr>
            <p:cNvPr id="768" name="Google Shape;768;p11"/>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1"/>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1"/>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1"/>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11"/>
          <p:cNvGrpSpPr/>
          <p:nvPr/>
        </p:nvGrpSpPr>
        <p:grpSpPr>
          <a:xfrm>
            <a:off x="1198685" y="4300380"/>
            <a:ext cx="2293973" cy="1363632"/>
            <a:chOff x="5427525" y="2698500"/>
            <a:chExt cx="1037950" cy="617000"/>
          </a:xfrm>
        </p:grpSpPr>
        <p:sp>
          <p:nvSpPr>
            <p:cNvPr id="815" name="Google Shape;815;p11"/>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46" name="Shape 8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47" name="Shape 847"/>
        <p:cNvGrpSpPr/>
        <p:nvPr/>
      </p:nvGrpSpPr>
      <p:grpSpPr>
        <a:xfrm>
          <a:off x="0" y="0"/>
          <a:ext cx="0" cy="0"/>
          <a:chOff x="0" y="0"/>
          <a:chExt cx="0" cy="0"/>
        </a:xfrm>
      </p:grpSpPr>
      <p:sp>
        <p:nvSpPr>
          <p:cNvPr id="848" name="Google Shape;84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9" name="Google Shape;849;p13"/>
          <p:cNvSpPr txBox="1"/>
          <p:nvPr>
            <p:ph idx="1" type="subTitle"/>
          </p:nvPr>
        </p:nvSpPr>
        <p:spPr>
          <a:xfrm>
            <a:off x="1332950" y="2193176"/>
            <a:ext cx="308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0" name="Google Shape;850;p13"/>
          <p:cNvSpPr txBox="1"/>
          <p:nvPr>
            <p:ph idx="2" type="subTitle"/>
          </p:nvPr>
        </p:nvSpPr>
        <p:spPr>
          <a:xfrm>
            <a:off x="4721622" y="2193176"/>
            <a:ext cx="308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1" name="Google Shape;851;p13"/>
          <p:cNvSpPr txBox="1"/>
          <p:nvPr>
            <p:ph idx="3" type="subTitle"/>
          </p:nvPr>
        </p:nvSpPr>
        <p:spPr>
          <a:xfrm>
            <a:off x="1332950" y="3702775"/>
            <a:ext cx="308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2" name="Google Shape;852;p13"/>
          <p:cNvSpPr txBox="1"/>
          <p:nvPr>
            <p:ph idx="4" type="subTitle"/>
          </p:nvPr>
        </p:nvSpPr>
        <p:spPr>
          <a:xfrm>
            <a:off x="4721623" y="3702775"/>
            <a:ext cx="308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3" name="Google Shape;853;p13"/>
          <p:cNvSpPr txBox="1"/>
          <p:nvPr>
            <p:ph hasCustomPrompt="1" idx="5" type="title"/>
          </p:nvPr>
        </p:nvSpPr>
        <p:spPr>
          <a:xfrm>
            <a:off x="2385178" y="1344775"/>
            <a:ext cx="984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4" name="Google Shape;854;p13"/>
          <p:cNvSpPr txBox="1"/>
          <p:nvPr>
            <p:ph hasCustomPrompt="1" idx="6" type="title"/>
          </p:nvPr>
        </p:nvSpPr>
        <p:spPr>
          <a:xfrm>
            <a:off x="2385178" y="2854388"/>
            <a:ext cx="984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5" name="Google Shape;855;p13"/>
          <p:cNvSpPr txBox="1"/>
          <p:nvPr>
            <p:ph hasCustomPrompt="1" idx="7" type="title"/>
          </p:nvPr>
        </p:nvSpPr>
        <p:spPr>
          <a:xfrm>
            <a:off x="5773854" y="1344775"/>
            <a:ext cx="984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6" name="Google Shape;856;p13"/>
          <p:cNvSpPr txBox="1"/>
          <p:nvPr>
            <p:ph hasCustomPrompt="1" idx="8" type="title"/>
          </p:nvPr>
        </p:nvSpPr>
        <p:spPr>
          <a:xfrm>
            <a:off x="5773854" y="2854388"/>
            <a:ext cx="984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7" name="Google Shape;857;p13"/>
          <p:cNvSpPr txBox="1"/>
          <p:nvPr>
            <p:ph idx="9" type="subTitle"/>
          </p:nvPr>
        </p:nvSpPr>
        <p:spPr>
          <a:xfrm>
            <a:off x="1332962" y="1904169"/>
            <a:ext cx="30894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8" name="Google Shape;858;p13"/>
          <p:cNvSpPr txBox="1"/>
          <p:nvPr>
            <p:ph idx="13" type="subTitle"/>
          </p:nvPr>
        </p:nvSpPr>
        <p:spPr>
          <a:xfrm>
            <a:off x="4721638" y="1904169"/>
            <a:ext cx="30894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9" name="Google Shape;859;p13"/>
          <p:cNvSpPr txBox="1"/>
          <p:nvPr>
            <p:ph idx="14" type="subTitle"/>
          </p:nvPr>
        </p:nvSpPr>
        <p:spPr>
          <a:xfrm>
            <a:off x="1332962" y="3413849"/>
            <a:ext cx="30894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0" name="Google Shape;860;p13"/>
          <p:cNvSpPr txBox="1"/>
          <p:nvPr>
            <p:ph idx="15" type="subTitle"/>
          </p:nvPr>
        </p:nvSpPr>
        <p:spPr>
          <a:xfrm>
            <a:off x="4721638" y="3413849"/>
            <a:ext cx="30894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1" name="Google Shape;861;p13"/>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3"/>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13"/>
          <p:cNvGrpSpPr/>
          <p:nvPr/>
        </p:nvGrpSpPr>
        <p:grpSpPr>
          <a:xfrm>
            <a:off x="-233000" y="-254750"/>
            <a:ext cx="9376992" cy="1729554"/>
            <a:chOff x="-233000" y="-254750"/>
            <a:chExt cx="9376992" cy="1729554"/>
          </a:xfrm>
        </p:grpSpPr>
        <p:grpSp>
          <p:nvGrpSpPr>
            <p:cNvPr id="864" name="Google Shape;864;p13"/>
            <p:cNvGrpSpPr/>
            <p:nvPr/>
          </p:nvGrpSpPr>
          <p:grpSpPr>
            <a:xfrm>
              <a:off x="8530118" y="800664"/>
              <a:ext cx="613874" cy="674140"/>
              <a:chOff x="7946500" y="4129225"/>
              <a:chExt cx="1050974" cy="1154151"/>
            </a:xfrm>
          </p:grpSpPr>
          <p:sp>
            <p:nvSpPr>
              <p:cNvPr id="865" name="Google Shape;865;p1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13"/>
            <p:cNvGrpSpPr/>
            <p:nvPr/>
          </p:nvGrpSpPr>
          <p:grpSpPr>
            <a:xfrm>
              <a:off x="-233000" y="-254750"/>
              <a:ext cx="1050974" cy="1154151"/>
              <a:chOff x="7946500" y="4129225"/>
              <a:chExt cx="1050974" cy="1154151"/>
            </a:xfrm>
          </p:grpSpPr>
          <p:sp>
            <p:nvSpPr>
              <p:cNvPr id="873" name="Google Shape;873;p1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0" name="Google Shape;880;p13"/>
          <p:cNvGrpSpPr/>
          <p:nvPr/>
        </p:nvGrpSpPr>
        <p:grpSpPr>
          <a:xfrm>
            <a:off x="8110311" y="3921839"/>
            <a:ext cx="1331783" cy="1648162"/>
            <a:chOff x="3961475" y="3551375"/>
            <a:chExt cx="373750" cy="462525"/>
          </a:xfrm>
        </p:grpSpPr>
        <p:sp>
          <p:nvSpPr>
            <p:cNvPr id="881" name="Google Shape;881;p13"/>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3"/>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3"/>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13"/>
          <p:cNvGrpSpPr/>
          <p:nvPr/>
        </p:nvGrpSpPr>
        <p:grpSpPr>
          <a:xfrm flipH="1">
            <a:off x="-102895" y="4221443"/>
            <a:ext cx="1258069" cy="606491"/>
            <a:chOff x="5356775" y="3618225"/>
            <a:chExt cx="822375" cy="396425"/>
          </a:xfrm>
        </p:grpSpPr>
        <p:sp>
          <p:nvSpPr>
            <p:cNvPr id="888" name="Google Shape;888;p13"/>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3"/>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3"/>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3"/>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3"/>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3"/>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3"/>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3"/>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3"/>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3"/>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99" name="Shape 899"/>
        <p:cNvGrpSpPr/>
        <p:nvPr/>
      </p:nvGrpSpPr>
      <p:grpSpPr>
        <a:xfrm>
          <a:off x="0" y="0"/>
          <a:ext cx="0" cy="0"/>
          <a:chOff x="0" y="0"/>
          <a:chExt cx="0" cy="0"/>
        </a:xfrm>
      </p:grpSpPr>
      <p:sp>
        <p:nvSpPr>
          <p:cNvPr id="900" name="Google Shape;900;p14"/>
          <p:cNvSpPr txBox="1"/>
          <p:nvPr>
            <p:ph type="title"/>
          </p:nvPr>
        </p:nvSpPr>
        <p:spPr>
          <a:xfrm>
            <a:off x="2354025" y="3100300"/>
            <a:ext cx="44361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01" name="Google Shape;901;p14"/>
          <p:cNvSpPr txBox="1"/>
          <p:nvPr>
            <p:ph idx="1" type="subTitle"/>
          </p:nvPr>
        </p:nvSpPr>
        <p:spPr>
          <a:xfrm>
            <a:off x="1226475" y="1511313"/>
            <a:ext cx="6691200" cy="147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6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902" name="Google Shape;902;p14"/>
          <p:cNvSpPr/>
          <p:nvPr/>
        </p:nvSpPr>
        <p:spPr>
          <a:xfrm flipH="1" rot="10800000">
            <a:off x="-503853" y="3884275"/>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flipH="1" rot="10800000">
            <a:off x="7021653" y="-692525"/>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grpSp>
        <p:nvGrpSpPr>
          <p:cNvPr id="904" name="Google Shape;904;p14"/>
          <p:cNvGrpSpPr/>
          <p:nvPr/>
        </p:nvGrpSpPr>
        <p:grpSpPr>
          <a:xfrm>
            <a:off x="2133812" y="-393305"/>
            <a:ext cx="7554487" cy="5996434"/>
            <a:chOff x="2133812" y="-393305"/>
            <a:chExt cx="7554487" cy="5996434"/>
          </a:xfrm>
        </p:grpSpPr>
        <p:grpSp>
          <p:nvGrpSpPr>
            <p:cNvPr id="905" name="Google Shape;905;p14"/>
            <p:cNvGrpSpPr/>
            <p:nvPr/>
          </p:nvGrpSpPr>
          <p:grpSpPr>
            <a:xfrm rot="-6765148">
              <a:off x="8004927" y="-284591"/>
              <a:ext cx="1331775" cy="1648166"/>
              <a:chOff x="3961475" y="3551375"/>
              <a:chExt cx="373750" cy="462525"/>
            </a:xfrm>
          </p:grpSpPr>
          <p:sp>
            <p:nvSpPr>
              <p:cNvPr id="906" name="Google Shape;906;p14"/>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14"/>
            <p:cNvGrpSpPr/>
            <p:nvPr/>
          </p:nvGrpSpPr>
          <p:grpSpPr>
            <a:xfrm flipH="1" rot="740753">
              <a:off x="2232971" y="4493200"/>
              <a:ext cx="903218" cy="1025224"/>
              <a:chOff x="3932350" y="2919350"/>
              <a:chExt cx="324625" cy="368475"/>
            </a:xfrm>
          </p:grpSpPr>
          <p:sp>
            <p:nvSpPr>
              <p:cNvPr id="913" name="Google Shape;913;p14"/>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4"/>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7" name="Google Shape;917;p14"/>
          <p:cNvGrpSpPr/>
          <p:nvPr/>
        </p:nvGrpSpPr>
        <p:grpSpPr>
          <a:xfrm>
            <a:off x="-217279" y="154275"/>
            <a:ext cx="8919464" cy="4695838"/>
            <a:chOff x="-217279" y="154275"/>
            <a:chExt cx="8919464" cy="4695838"/>
          </a:xfrm>
        </p:grpSpPr>
        <p:grpSp>
          <p:nvGrpSpPr>
            <p:cNvPr id="918" name="Google Shape;918;p14"/>
            <p:cNvGrpSpPr/>
            <p:nvPr/>
          </p:nvGrpSpPr>
          <p:grpSpPr>
            <a:xfrm flipH="1">
              <a:off x="-217279" y="154275"/>
              <a:ext cx="1050974" cy="1154151"/>
              <a:chOff x="7946500" y="4129225"/>
              <a:chExt cx="1050974" cy="1154151"/>
            </a:xfrm>
          </p:grpSpPr>
          <p:sp>
            <p:nvSpPr>
              <p:cNvPr id="919" name="Google Shape;919;p14"/>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4"/>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4"/>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4"/>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4"/>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4"/>
            <p:cNvGrpSpPr/>
            <p:nvPr/>
          </p:nvGrpSpPr>
          <p:grpSpPr>
            <a:xfrm flipH="1">
              <a:off x="7709329" y="3759786"/>
              <a:ext cx="992855" cy="1090327"/>
              <a:chOff x="7946500" y="4129225"/>
              <a:chExt cx="1050974" cy="1154151"/>
            </a:xfrm>
          </p:grpSpPr>
          <p:sp>
            <p:nvSpPr>
              <p:cNvPr id="927" name="Google Shape;927;p14"/>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4" name="Google Shape;934;p14"/>
          <p:cNvGrpSpPr/>
          <p:nvPr/>
        </p:nvGrpSpPr>
        <p:grpSpPr>
          <a:xfrm flipH="1" rot="1975559">
            <a:off x="-365184" y="3717045"/>
            <a:ext cx="1850647" cy="892157"/>
            <a:chOff x="5356775" y="3618225"/>
            <a:chExt cx="822375" cy="396425"/>
          </a:xfrm>
        </p:grpSpPr>
        <p:sp>
          <p:nvSpPr>
            <p:cNvPr id="935" name="Google Shape;935;p14"/>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4"/>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14"/>
          <p:cNvGrpSpPr/>
          <p:nvPr/>
        </p:nvGrpSpPr>
        <p:grpSpPr>
          <a:xfrm rot="-2464826">
            <a:off x="7880084" y="2605302"/>
            <a:ext cx="2365375" cy="1405989"/>
            <a:chOff x="5427525" y="2698500"/>
            <a:chExt cx="1037950" cy="617000"/>
          </a:xfrm>
        </p:grpSpPr>
        <p:sp>
          <p:nvSpPr>
            <p:cNvPr id="947" name="Google Shape;947;p14"/>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4"/>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4"/>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976" name="Shape 976"/>
        <p:cNvGrpSpPr/>
        <p:nvPr/>
      </p:nvGrpSpPr>
      <p:grpSpPr>
        <a:xfrm>
          <a:off x="0" y="0"/>
          <a:ext cx="0" cy="0"/>
          <a:chOff x="0" y="0"/>
          <a:chExt cx="0" cy="0"/>
        </a:xfrm>
      </p:grpSpPr>
      <p:sp>
        <p:nvSpPr>
          <p:cNvPr id="977" name="Google Shape;977;p15"/>
          <p:cNvSpPr txBox="1"/>
          <p:nvPr>
            <p:ph type="title"/>
          </p:nvPr>
        </p:nvSpPr>
        <p:spPr>
          <a:xfrm>
            <a:off x="1588800" y="1624264"/>
            <a:ext cx="4747200" cy="17859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SzPts val="3600"/>
              <a:buNone/>
              <a:defRPr b="1" sz="6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78" name="Google Shape;978;p15"/>
          <p:cNvSpPr txBox="1"/>
          <p:nvPr>
            <p:ph hasCustomPrompt="1" idx="2" type="title"/>
          </p:nvPr>
        </p:nvSpPr>
        <p:spPr>
          <a:xfrm>
            <a:off x="1588800" y="844300"/>
            <a:ext cx="11922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accent4"/>
                </a:solidFill>
                <a:latin typeface="Outfit ExtraBold"/>
                <a:ea typeface="Outfit ExtraBold"/>
                <a:cs typeface="Outfit ExtraBold"/>
                <a:sym typeface="Outfit ExtraBold"/>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979" name="Google Shape;979;p15"/>
          <p:cNvSpPr txBox="1"/>
          <p:nvPr>
            <p:ph idx="1" type="subTitle"/>
          </p:nvPr>
        </p:nvSpPr>
        <p:spPr>
          <a:xfrm>
            <a:off x="1588800" y="3395725"/>
            <a:ext cx="4187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0" name="Google Shape;980;p15"/>
          <p:cNvSpPr/>
          <p:nvPr/>
        </p:nvSpPr>
        <p:spPr>
          <a:xfrm flipH="1" rot="10800000">
            <a:off x="-1674075" y="-148848"/>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rot="10800000">
            <a:off x="7257825" y="392725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15"/>
          <p:cNvGrpSpPr/>
          <p:nvPr/>
        </p:nvGrpSpPr>
        <p:grpSpPr>
          <a:xfrm>
            <a:off x="-1050028" y="1525171"/>
            <a:ext cx="7645636" cy="4045943"/>
            <a:chOff x="-1050028" y="1525171"/>
            <a:chExt cx="7645636" cy="4045943"/>
          </a:xfrm>
        </p:grpSpPr>
        <p:grpSp>
          <p:nvGrpSpPr>
            <p:cNvPr id="983" name="Google Shape;983;p15"/>
            <p:cNvGrpSpPr/>
            <p:nvPr/>
          </p:nvGrpSpPr>
          <p:grpSpPr>
            <a:xfrm rot="2873761">
              <a:off x="-658041" y="1747660"/>
              <a:ext cx="1331775" cy="1648170"/>
              <a:chOff x="3961475" y="3551375"/>
              <a:chExt cx="373750" cy="462525"/>
            </a:xfrm>
          </p:grpSpPr>
          <p:sp>
            <p:nvSpPr>
              <p:cNvPr id="984" name="Google Shape;984;p15"/>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15"/>
            <p:cNvGrpSpPr/>
            <p:nvPr/>
          </p:nvGrpSpPr>
          <p:grpSpPr>
            <a:xfrm rot="-561813">
              <a:off x="5439486" y="4283827"/>
              <a:ext cx="1064870" cy="1208717"/>
              <a:chOff x="3932350" y="2919350"/>
              <a:chExt cx="324625" cy="368475"/>
            </a:xfrm>
          </p:grpSpPr>
          <p:sp>
            <p:nvSpPr>
              <p:cNvPr id="991" name="Google Shape;991;p15"/>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5" name="Google Shape;995;p15"/>
          <p:cNvGrpSpPr/>
          <p:nvPr/>
        </p:nvGrpSpPr>
        <p:grpSpPr>
          <a:xfrm>
            <a:off x="-475662" y="-425720"/>
            <a:ext cx="6725345" cy="5397184"/>
            <a:chOff x="-475662" y="-425720"/>
            <a:chExt cx="6725345" cy="5397184"/>
          </a:xfrm>
        </p:grpSpPr>
        <p:grpSp>
          <p:nvGrpSpPr>
            <p:cNvPr id="996" name="Google Shape;996;p15"/>
            <p:cNvGrpSpPr/>
            <p:nvPr/>
          </p:nvGrpSpPr>
          <p:grpSpPr>
            <a:xfrm>
              <a:off x="5198708" y="-425720"/>
              <a:ext cx="1050974" cy="1154151"/>
              <a:chOff x="7946500" y="4129225"/>
              <a:chExt cx="1050974" cy="1154151"/>
            </a:xfrm>
          </p:grpSpPr>
          <p:sp>
            <p:nvSpPr>
              <p:cNvPr id="997" name="Google Shape;997;p15"/>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15"/>
            <p:cNvGrpSpPr/>
            <p:nvPr/>
          </p:nvGrpSpPr>
          <p:grpSpPr>
            <a:xfrm>
              <a:off x="-475662" y="3817313"/>
              <a:ext cx="1050974" cy="1154151"/>
              <a:chOff x="7946500" y="4129225"/>
              <a:chExt cx="1050974" cy="1154151"/>
            </a:xfrm>
          </p:grpSpPr>
          <p:sp>
            <p:nvSpPr>
              <p:cNvPr id="1005" name="Google Shape;1005;p15"/>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2" name="Google Shape;1012;p15"/>
          <p:cNvGrpSpPr/>
          <p:nvPr/>
        </p:nvGrpSpPr>
        <p:grpSpPr>
          <a:xfrm>
            <a:off x="1449260" y="4458434"/>
            <a:ext cx="1331750" cy="953317"/>
            <a:chOff x="4661950" y="2869625"/>
            <a:chExt cx="517325" cy="360900"/>
          </a:xfrm>
        </p:grpSpPr>
        <p:sp>
          <p:nvSpPr>
            <p:cNvPr id="1013" name="Google Shape;1013;p15"/>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5"/>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5"/>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5"/>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5"/>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5"/>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5"/>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5"/>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5"/>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5"/>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5"/>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15"/>
          <p:cNvGrpSpPr/>
          <p:nvPr/>
        </p:nvGrpSpPr>
        <p:grpSpPr>
          <a:xfrm>
            <a:off x="7216004" y="4366762"/>
            <a:ext cx="1850668" cy="1136666"/>
            <a:chOff x="5723275" y="2255625"/>
            <a:chExt cx="562975" cy="345775"/>
          </a:xfrm>
        </p:grpSpPr>
        <p:sp>
          <p:nvSpPr>
            <p:cNvPr id="1060" name="Google Shape;1060;p15"/>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5"/>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5"/>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5"/>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5"/>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5"/>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5"/>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5"/>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5"/>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5"/>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5"/>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5"/>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5"/>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5"/>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5"/>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5"/>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5"/>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5"/>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5"/>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5"/>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5"/>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5"/>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5"/>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5"/>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5"/>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5"/>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5"/>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5"/>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5"/>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5"/>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5"/>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5"/>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15"/>
          <p:cNvGrpSpPr/>
          <p:nvPr/>
        </p:nvGrpSpPr>
        <p:grpSpPr>
          <a:xfrm>
            <a:off x="7650503" y="-183819"/>
            <a:ext cx="1560527" cy="2051653"/>
            <a:chOff x="4434525" y="1766000"/>
            <a:chExt cx="627625" cy="825150"/>
          </a:xfrm>
        </p:grpSpPr>
        <p:sp>
          <p:nvSpPr>
            <p:cNvPr id="1108" name="Google Shape;1108;p15"/>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5"/>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1119" name="Shape 1119"/>
        <p:cNvGrpSpPr/>
        <p:nvPr/>
      </p:nvGrpSpPr>
      <p:grpSpPr>
        <a:xfrm>
          <a:off x="0" y="0"/>
          <a:ext cx="0" cy="0"/>
          <a:chOff x="0" y="0"/>
          <a:chExt cx="0" cy="0"/>
        </a:xfrm>
      </p:grpSpPr>
      <p:sp>
        <p:nvSpPr>
          <p:cNvPr id="1120" name="Google Shape;1120;p16"/>
          <p:cNvSpPr txBox="1"/>
          <p:nvPr>
            <p:ph type="title"/>
          </p:nvPr>
        </p:nvSpPr>
        <p:spPr>
          <a:xfrm>
            <a:off x="2198400" y="1613814"/>
            <a:ext cx="4747200" cy="1796100"/>
          </a:xfrm>
          <a:prstGeom prst="rect">
            <a:avLst/>
          </a:prstGeom>
        </p:spPr>
        <p:txBody>
          <a:bodyPr anchorCtr="0" anchor="b" bIns="91425" lIns="91425" spcFirstLastPara="1" rIns="91425" wrap="square" tIns="91425">
            <a:noAutofit/>
          </a:bodyPr>
          <a:lstStyle>
            <a:lvl1pPr lvl="0" rtl="0" algn="r">
              <a:lnSpc>
                <a:spcPct val="90000"/>
              </a:lnSpc>
              <a:spcBef>
                <a:spcPts val="0"/>
              </a:spcBef>
              <a:spcAft>
                <a:spcPts val="0"/>
              </a:spcAft>
              <a:buSzPts val="3600"/>
              <a:buNone/>
              <a:defRPr b="1" sz="62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121" name="Google Shape;1121;p16"/>
          <p:cNvSpPr txBox="1"/>
          <p:nvPr>
            <p:ph hasCustomPrompt="1" idx="2" type="title"/>
          </p:nvPr>
        </p:nvSpPr>
        <p:spPr>
          <a:xfrm>
            <a:off x="5753400" y="831650"/>
            <a:ext cx="1192200" cy="8418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6000">
                <a:solidFill>
                  <a:schemeClr val="accent4"/>
                </a:solidFill>
                <a:latin typeface="Outfit ExtraBold"/>
                <a:ea typeface="Outfit ExtraBold"/>
                <a:cs typeface="Outfit ExtraBold"/>
                <a:sym typeface="Outfit ExtraBold"/>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1122" name="Google Shape;1122;p16"/>
          <p:cNvSpPr txBox="1"/>
          <p:nvPr>
            <p:ph idx="1" type="subTitle"/>
          </p:nvPr>
        </p:nvSpPr>
        <p:spPr>
          <a:xfrm>
            <a:off x="2758200" y="3395725"/>
            <a:ext cx="4187400" cy="37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1123" name="Google Shape;1123;p16"/>
          <p:cNvGrpSpPr/>
          <p:nvPr/>
        </p:nvGrpSpPr>
        <p:grpSpPr>
          <a:xfrm>
            <a:off x="-644153" y="-480315"/>
            <a:ext cx="4352801" cy="6462960"/>
            <a:chOff x="-644153" y="-480315"/>
            <a:chExt cx="4352801" cy="6462960"/>
          </a:xfrm>
        </p:grpSpPr>
        <p:grpSp>
          <p:nvGrpSpPr>
            <p:cNvPr id="1124" name="Google Shape;1124;p16"/>
            <p:cNvGrpSpPr/>
            <p:nvPr/>
          </p:nvGrpSpPr>
          <p:grpSpPr>
            <a:xfrm rot="2873761">
              <a:off x="-252166" y="4111985"/>
              <a:ext cx="1331775" cy="1648170"/>
              <a:chOff x="3961475" y="3551375"/>
              <a:chExt cx="373750" cy="462525"/>
            </a:xfrm>
          </p:grpSpPr>
          <p:sp>
            <p:nvSpPr>
              <p:cNvPr id="1125" name="Google Shape;1125;p16"/>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16"/>
            <p:cNvGrpSpPr/>
            <p:nvPr/>
          </p:nvGrpSpPr>
          <p:grpSpPr>
            <a:xfrm rot="-6763864">
              <a:off x="2609753" y="-378320"/>
              <a:ext cx="903206" cy="1025210"/>
              <a:chOff x="3932350" y="2919350"/>
              <a:chExt cx="324625" cy="368475"/>
            </a:xfrm>
          </p:grpSpPr>
          <p:sp>
            <p:nvSpPr>
              <p:cNvPr id="1132" name="Google Shape;1132;p16"/>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6" name="Google Shape;1136;p16"/>
          <p:cNvGrpSpPr/>
          <p:nvPr/>
        </p:nvGrpSpPr>
        <p:grpSpPr>
          <a:xfrm>
            <a:off x="-78375" y="-125187"/>
            <a:ext cx="11008928" cy="5393871"/>
            <a:chOff x="-78375" y="-125187"/>
            <a:chExt cx="11008928" cy="5393871"/>
          </a:xfrm>
        </p:grpSpPr>
        <p:sp>
          <p:nvSpPr>
            <p:cNvPr id="1137" name="Google Shape;1137;p16"/>
            <p:cNvSpPr/>
            <p:nvPr/>
          </p:nvSpPr>
          <p:spPr>
            <a:xfrm>
              <a:off x="6422575" y="3955489"/>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78375" y="-125187"/>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16"/>
          <p:cNvGrpSpPr/>
          <p:nvPr/>
        </p:nvGrpSpPr>
        <p:grpSpPr>
          <a:xfrm>
            <a:off x="0" y="599000"/>
            <a:ext cx="9373808" cy="2644435"/>
            <a:chOff x="0" y="599000"/>
            <a:chExt cx="9373808" cy="2644435"/>
          </a:xfrm>
        </p:grpSpPr>
        <p:grpSp>
          <p:nvGrpSpPr>
            <p:cNvPr id="1140" name="Google Shape;1140;p16"/>
            <p:cNvGrpSpPr/>
            <p:nvPr/>
          </p:nvGrpSpPr>
          <p:grpSpPr>
            <a:xfrm>
              <a:off x="8607228" y="2401597"/>
              <a:ext cx="766581" cy="841838"/>
              <a:chOff x="7946500" y="4129225"/>
              <a:chExt cx="1050974" cy="1154151"/>
            </a:xfrm>
          </p:grpSpPr>
          <p:sp>
            <p:nvSpPr>
              <p:cNvPr id="1141" name="Google Shape;1141;p16"/>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16"/>
            <p:cNvGrpSpPr/>
            <p:nvPr/>
          </p:nvGrpSpPr>
          <p:grpSpPr>
            <a:xfrm>
              <a:off x="0" y="599000"/>
              <a:ext cx="1050974" cy="1154151"/>
              <a:chOff x="7946500" y="4129225"/>
              <a:chExt cx="1050974" cy="1154151"/>
            </a:xfrm>
          </p:grpSpPr>
          <p:sp>
            <p:nvSpPr>
              <p:cNvPr id="1149" name="Google Shape;1149;p16"/>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6" name="Google Shape;1156;p16"/>
          <p:cNvGrpSpPr/>
          <p:nvPr/>
        </p:nvGrpSpPr>
        <p:grpSpPr>
          <a:xfrm flipH="1">
            <a:off x="7900103" y="3832448"/>
            <a:ext cx="1173722" cy="1543113"/>
            <a:chOff x="4434525" y="1766000"/>
            <a:chExt cx="627625" cy="825150"/>
          </a:xfrm>
        </p:grpSpPr>
        <p:sp>
          <p:nvSpPr>
            <p:cNvPr id="1157" name="Google Shape;1157;p16"/>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6"/>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6"/>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6"/>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16"/>
          <p:cNvGrpSpPr/>
          <p:nvPr/>
        </p:nvGrpSpPr>
        <p:grpSpPr>
          <a:xfrm>
            <a:off x="8010697" y="-151378"/>
            <a:ext cx="1331750" cy="953317"/>
            <a:chOff x="4661950" y="2869625"/>
            <a:chExt cx="517325" cy="360900"/>
          </a:xfrm>
        </p:grpSpPr>
        <p:sp>
          <p:nvSpPr>
            <p:cNvPr id="1169" name="Google Shape;1169;p16"/>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6"/>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6"/>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15" name="Shape 1215"/>
        <p:cNvGrpSpPr/>
        <p:nvPr/>
      </p:nvGrpSpPr>
      <p:grpSpPr>
        <a:xfrm>
          <a:off x="0" y="0"/>
          <a:ext cx="0" cy="0"/>
          <a:chOff x="0" y="0"/>
          <a:chExt cx="0" cy="0"/>
        </a:xfrm>
      </p:grpSpPr>
      <p:sp>
        <p:nvSpPr>
          <p:cNvPr id="1216" name="Google Shape;1216;p17"/>
          <p:cNvSpPr txBox="1"/>
          <p:nvPr>
            <p:ph type="title"/>
          </p:nvPr>
        </p:nvSpPr>
        <p:spPr>
          <a:xfrm>
            <a:off x="844200" y="1197600"/>
            <a:ext cx="3393600" cy="1632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7" name="Google Shape;1217;p17"/>
          <p:cNvSpPr txBox="1"/>
          <p:nvPr>
            <p:ph idx="1" type="subTitle"/>
          </p:nvPr>
        </p:nvSpPr>
        <p:spPr>
          <a:xfrm>
            <a:off x="1452300" y="2829594"/>
            <a:ext cx="2785500" cy="111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18" name="Google Shape;1218;p17"/>
          <p:cNvSpPr/>
          <p:nvPr>
            <p:ph idx="2" type="pic"/>
          </p:nvPr>
        </p:nvSpPr>
        <p:spPr>
          <a:xfrm>
            <a:off x="4767075" y="911600"/>
            <a:ext cx="3393600" cy="3320400"/>
          </a:xfrm>
          <a:prstGeom prst="ellipse">
            <a:avLst/>
          </a:prstGeom>
          <a:noFill/>
          <a:ln>
            <a:noFill/>
          </a:ln>
        </p:spPr>
      </p:sp>
      <p:sp>
        <p:nvSpPr>
          <p:cNvPr id="1219" name="Google Shape;1219;p17"/>
          <p:cNvSpPr/>
          <p:nvPr/>
        </p:nvSpPr>
        <p:spPr>
          <a:xfrm>
            <a:off x="-545853" y="-474800"/>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7008440" y="3203376"/>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grpSp>
        <p:nvGrpSpPr>
          <p:cNvPr id="1221" name="Google Shape;1221;p17"/>
          <p:cNvGrpSpPr/>
          <p:nvPr/>
        </p:nvGrpSpPr>
        <p:grpSpPr>
          <a:xfrm>
            <a:off x="-644153" y="-555515"/>
            <a:ext cx="9938251" cy="6538160"/>
            <a:chOff x="-644153" y="-555515"/>
            <a:chExt cx="9938251" cy="6538160"/>
          </a:xfrm>
        </p:grpSpPr>
        <p:grpSp>
          <p:nvGrpSpPr>
            <p:cNvPr id="1222" name="Google Shape;1222;p17"/>
            <p:cNvGrpSpPr/>
            <p:nvPr/>
          </p:nvGrpSpPr>
          <p:grpSpPr>
            <a:xfrm rot="2873761">
              <a:off x="-252166" y="4111985"/>
              <a:ext cx="1331775" cy="1648170"/>
              <a:chOff x="3961475" y="3551375"/>
              <a:chExt cx="373750" cy="462525"/>
            </a:xfrm>
          </p:grpSpPr>
          <p:sp>
            <p:nvSpPr>
              <p:cNvPr id="1223" name="Google Shape;1223;p17"/>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17"/>
            <p:cNvGrpSpPr/>
            <p:nvPr/>
          </p:nvGrpSpPr>
          <p:grpSpPr>
            <a:xfrm rot="-6763864">
              <a:off x="8195203" y="-453520"/>
              <a:ext cx="903206" cy="1025210"/>
              <a:chOff x="3932350" y="2919350"/>
              <a:chExt cx="324625" cy="368475"/>
            </a:xfrm>
          </p:grpSpPr>
          <p:sp>
            <p:nvSpPr>
              <p:cNvPr id="1230" name="Google Shape;1230;p17"/>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4" name="Google Shape;1234;p17"/>
          <p:cNvGrpSpPr/>
          <p:nvPr/>
        </p:nvGrpSpPr>
        <p:grpSpPr>
          <a:xfrm>
            <a:off x="7999528" y="4004147"/>
            <a:ext cx="766581" cy="841838"/>
            <a:chOff x="7946500" y="4129225"/>
            <a:chExt cx="1050974" cy="1154151"/>
          </a:xfrm>
        </p:grpSpPr>
        <p:sp>
          <p:nvSpPr>
            <p:cNvPr id="1235" name="Google Shape;1235;p17"/>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17"/>
          <p:cNvGrpSpPr/>
          <p:nvPr/>
        </p:nvGrpSpPr>
        <p:grpSpPr>
          <a:xfrm>
            <a:off x="-174950" y="539500"/>
            <a:ext cx="1050974" cy="1154151"/>
            <a:chOff x="7946500" y="4129225"/>
            <a:chExt cx="1050974" cy="1154151"/>
          </a:xfrm>
        </p:grpSpPr>
        <p:sp>
          <p:nvSpPr>
            <p:cNvPr id="1243" name="Google Shape;1243;p17"/>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50" name="Shape 1250"/>
        <p:cNvGrpSpPr/>
        <p:nvPr/>
      </p:nvGrpSpPr>
      <p:grpSpPr>
        <a:xfrm>
          <a:off x="0" y="0"/>
          <a:ext cx="0" cy="0"/>
          <a:chOff x="0" y="0"/>
          <a:chExt cx="0" cy="0"/>
        </a:xfrm>
      </p:grpSpPr>
      <p:sp>
        <p:nvSpPr>
          <p:cNvPr id="1251" name="Google Shape;1251;p18"/>
          <p:cNvSpPr txBox="1"/>
          <p:nvPr>
            <p:ph type="title"/>
          </p:nvPr>
        </p:nvSpPr>
        <p:spPr>
          <a:xfrm>
            <a:off x="720000" y="1821450"/>
            <a:ext cx="32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2" name="Google Shape;1252;p18"/>
          <p:cNvSpPr txBox="1"/>
          <p:nvPr>
            <p:ph idx="1" type="subTitle"/>
          </p:nvPr>
        </p:nvSpPr>
        <p:spPr>
          <a:xfrm>
            <a:off x="720000" y="2317950"/>
            <a:ext cx="2929500" cy="1097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3" name="Google Shape;1253;p18"/>
          <p:cNvSpPr/>
          <p:nvPr/>
        </p:nvSpPr>
        <p:spPr>
          <a:xfrm flipH="1" rot="10800000">
            <a:off x="-1674075" y="-148848"/>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rot="10800000">
            <a:off x="7257825" y="392725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18"/>
          <p:cNvGrpSpPr/>
          <p:nvPr/>
        </p:nvGrpSpPr>
        <p:grpSpPr>
          <a:xfrm>
            <a:off x="-938053" y="2358312"/>
            <a:ext cx="10828816" cy="3292257"/>
            <a:chOff x="-938053" y="2358312"/>
            <a:chExt cx="10828816" cy="3292257"/>
          </a:xfrm>
        </p:grpSpPr>
        <p:grpSp>
          <p:nvGrpSpPr>
            <p:cNvPr id="1256" name="Google Shape;1256;p18"/>
            <p:cNvGrpSpPr/>
            <p:nvPr/>
          </p:nvGrpSpPr>
          <p:grpSpPr>
            <a:xfrm rot="2873761">
              <a:off x="-546066" y="3779910"/>
              <a:ext cx="1331775" cy="1648170"/>
              <a:chOff x="3961475" y="3551375"/>
              <a:chExt cx="373750" cy="462525"/>
            </a:xfrm>
          </p:grpSpPr>
          <p:sp>
            <p:nvSpPr>
              <p:cNvPr id="1257" name="Google Shape;1257;p18"/>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8"/>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8"/>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18"/>
            <p:cNvGrpSpPr/>
            <p:nvPr/>
          </p:nvGrpSpPr>
          <p:grpSpPr>
            <a:xfrm rot="-2700000">
              <a:off x="8757354" y="2527507"/>
              <a:ext cx="903212" cy="1025217"/>
              <a:chOff x="3932350" y="2919350"/>
              <a:chExt cx="324625" cy="368475"/>
            </a:xfrm>
          </p:grpSpPr>
          <p:sp>
            <p:nvSpPr>
              <p:cNvPr id="1264" name="Google Shape;1264;p18"/>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8" name="Google Shape;1268;p18"/>
          <p:cNvGrpSpPr/>
          <p:nvPr/>
        </p:nvGrpSpPr>
        <p:grpSpPr>
          <a:xfrm>
            <a:off x="2870560" y="-345903"/>
            <a:ext cx="1331750" cy="953317"/>
            <a:chOff x="4661950" y="2869625"/>
            <a:chExt cx="517325" cy="360900"/>
          </a:xfrm>
        </p:grpSpPr>
        <p:sp>
          <p:nvSpPr>
            <p:cNvPr id="1269" name="Google Shape;1269;p18"/>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8"/>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8"/>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8"/>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8"/>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8"/>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8"/>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8"/>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8"/>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8"/>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8"/>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8"/>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8"/>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8"/>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8"/>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8"/>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8"/>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8"/>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8"/>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8"/>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8"/>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8"/>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8"/>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8"/>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8"/>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8"/>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8"/>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8"/>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8"/>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8"/>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8"/>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8"/>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8"/>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8"/>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8"/>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18"/>
          <p:cNvGrpSpPr/>
          <p:nvPr/>
        </p:nvGrpSpPr>
        <p:grpSpPr>
          <a:xfrm flipH="1">
            <a:off x="7587528" y="4141694"/>
            <a:ext cx="1560527" cy="2051653"/>
            <a:chOff x="4434525" y="1766000"/>
            <a:chExt cx="627625" cy="825150"/>
          </a:xfrm>
        </p:grpSpPr>
        <p:sp>
          <p:nvSpPr>
            <p:cNvPr id="1316" name="Google Shape;1316;p18"/>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8"/>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8"/>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8"/>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8"/>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8"/>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8"/>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8"/>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8"/>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8"/>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8"/>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327" name="Shape 1327"/>
        <p:cNvGrpSpPr/>
        <p:nvPr/>
      </p:nvGrpSpPr>
      <p:grpSpPr>
        <a:xfrm>
          <a:off x="0" y="0"/>
          <a:ext cx="0" cy="0"/>
          <a:chOff x="0" y="0"/>
          <a:chExt cx="0" cy="0"/>
        </a:xfrm>
      </p:grpSpPr>
      <p:sp>
        <p:nvSpPr>
          <p:cNvPr id="1328" name="Google Shape;1328;p19"/>
          <p:cNvSpPr txBox="1"/>
          <p:nvPr>
            <p:ph type="title"/>
          </p:nvPr>
        </p:nvSpPr>
        <p:spPr>
          <a:xfrm>
            <a:off x="5553850" y="1821450"/>
            <a:ext cx="26304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9" name="Google Shape;1329;p19"/>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0" name="Google Shape;1330;p19"/>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9"/>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19"/>
          <p:cNvGrpSpPr/>
          <p:nvPr/>
        </p:nvGrpSpPr>
        <p:grpSpPr>
          <a:xfrm>
            <a:off x="1333911" y="209136"/>
            <a:ext cx="992855" cy="1090327"/>
            <a:chOff x="7946500" y="4129225"/>
            <a:chExt cx="1050974" cy="1154151"/>
          </a:xfrm>
        </p:grpSpPr>
        <p:sp>
          <p:nvSpPr>
            <p:cNvPr id="1333" name="Google Shape;1333;p19"/>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9"/>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9"/>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9"/>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19"/>
          <p:cNvGrpSpPr/>
          <p:nvPr/>
        </p:nvGrpSpPr>
        <p:grpSpPr>
          <a:xfrm>
            <a:off x="-967853" y="-351305"/>
            <a:ext cx="10462477" cy="5895278"/>
            <a:chOff x="-967853" y="-351305"/>
            <a:chExt cx="10462477" cy="5895278"/>
          </a:xfrm>
        </p:grpSpPr>
        <p:grpSp>
          <p:nvGrpSpPr>
            <p:cNvPr id="1341" name="Google Shape;1341;p19"/>
            <p:cNvGrpSpPr/>
            <p:nvPr/>
          </p:nvGrpSpPr>
          <p:grpSpPr>
            <a:xfrm rot="4034852">
              <a:off x="-616257" y="-242591"/>
              <a:ext cx="1331775" cy="1648166"/>
              <a:chOff x="3961475" y="3551375"/>
              <a:chExt cx="373750" cy="462525"/>
            </a:xfrm>
          </p:grpSpPr>
          <p:sp>
            <p:nvSpPr>
              <p:cNvPr id="1342" name="Google Shape;1342;p19"/>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9"/>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9"/>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9"/>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19"/>
            <p:cNvGrpSpPr/>
            <p:nvPr/>
          </p:nvGrpSpPr>
          <p:grpSpPr>
            <a:xfrm rot="-5221876">
              <a:off x="8507705" y="2059147"/>
              <a:ext cx="903215" cy="1025221"/>
              <a:chOff x="3932350" y="2919350"/>
              <a:chExt cx="324625" cy="368475"/>
            </a:xfrm>
          </p:grpSpPr>
          <p:sp>
            <p:nvSpPr>
              <p:cNvPr id="1349" name="Google Shape;1349;p19"/>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9"/>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19"/>
            <p:cNvGrpSpPr/>
            <p:nvPr/>
          </p:nvGrpSpPr>
          <p:grpSpPr>
            <a:xfrm>
              <a:off x="6108249" y="4518765"/>
              <a:ext cx="903204" cy="1025208"/>
              <a:chOff x="3932350" y="2919350"/>
              <a:chExt cx="324625" cy="368475"/>
            </a:xfrm>
          </p:grpSpPr>
          <p:sp>
            <p:nvSpPr>
              <p:cNvPr id="1354" name="Google Shape;1354;p19"/>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8" name="Google Shape;1358;p19"/>
          <p:cNvGrpSpPr/>
          <p:nvPr/>
        </p:nvGrpSpPr>
        <p:grpSpPr>
          <a:xfrm>
            <a:off x="-497471" y="3974665"/>
            <a:ext cx="2365384" cy="1406020"/>
            <a:chOff x="5427525" y="2698500"/>
            <a:chExt cx="1037950" cy="617000"/>
          </a:xfrm>
        </p:grpSpPr>
        <p:sp>
          <p:nvSpPr>
            <p:cNvPr id="1359" name="Google Shape;1359;p19"/>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9"/>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19"/>
          <p:cNvGrpSpPr/>
          <p:nvPr/>
        </p:nvGrpSpPr>
        <p:grpSpPr>
          <a:xfrm>
            <a:off x="4908177" y="-546320"/>
            <a:ext cx="1780736" cy="1274735"/>
            <a:chOff x="4661950" y="2869625"/>
            <a:chExt cx="517325" cy="360900"/>
          </a:xfrm>
        </p:grpSpPr>
        <p:sp>
          <p:nvSpPr>
            <p:cNvPr id="1389" name="Google Shape;1389;p19"/>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9"/>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9"/>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9"/>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9"/>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9"/>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9"/>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9"/>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9"/>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9"/>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9"/>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9"/>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9"/>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9"/>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9"/>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9"/>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9"/>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9"/>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1434" name="Shape 1434"/>
        <p:cNvGrpSpPr/>
        <p:nvPr/>
      </p:nvGrpSpPr>
      <p:grpSpPr>
        <a:xfrm>
          <a:off x="0" y="0"/>
          <a:ext cx="0" cy="0"/>
          <a:chOff x="0" y="0"/>
          <a:chExt cx="0" cy="0"/>
        </a:xfrm>
      </p:grpSpPr>
      <p:sp>
        <p:nvSpPr>
          <p:cNvPr id="1435" name="Google Shape;1435;p20"/>
          <p:cNvSpPr txBox="1"/>
          <p:nvPr>
            <p:ph type="title"/>
          </p:nvPr>
        </p:nvSpPr>
        <p:spPr>
          <a:xfrm>
            <a:off x="2156375" y="1421025"/>
            <a:ext cx="4831200" cy="97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5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36" name="Google Shape;1436;p20"/>
          <p:cNvSpPr txBox="1"/>
          <p:nvPr>
            <p:ph idx="1" type="subTitle"/>
          </p:nvPr>
        </p:nvSpPr>
        <p:spPr>
          <a:xfrm>
            <a:off x="2156450" y="2317950"/>
            <a:ext cx="4831200" cy="118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7" name="Google Shape;1437;p20"/>
          <p:cNvSpPr/>
          <p:nvPr/>
        </p:nvSpPr>
        <p:spPr>
          <a:xfrm>
            <a:off x="-811632" y="4182661"/>
            <a:ext cx="4233763" cy="1080041"/>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0"/>
          <p:cNvSpPr/>
          <p:nvPr/>
        </p:nvSpPr>
        <p:spPr>
          <a:xfrm>
            <a:off x="8034136" y="-160301"/>
            <a:ext cx="1346878" cy="1080063"/>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20"/>
          <p:cNvGrpSpPr/>
          <p:nvPr/>
        </p:nvGrpSpPr>
        <p:grpSpPr>
          <a:xfrm>
            <a:off x="-337750" y="587825"/>
            <a:ext cx="9592216" cy="4103063"/>
            <a:chOff x="-337750" y="587825"/>
            <a:chExt cx="9592216" cy="4103063"/>
          </a:xfrm>
        </p:grpSpPr>
        <p:grpSp>
          <p:nvGrpSpPr>
            <p:cNvPr id="1440" name="Google Shape;1440;p20"/>
            <p:cNvGrpSpPr/>
            <p:nvPr/>
          </p:nvGrpSpPr>
          <p:grpSpPr>
            <a:xfrm>
              <a:off x="-337750" y="587825"/>
              <a:ext cx="1050974" cy="1154151"/>
              <a:chOff x="7946500" y="4129225"/>
              <a:chExt cx="1050974" cy="1154151"/>
            </a:xfrm>
          </p:grpSpPr>
          <p:sp>
            <p:nvSpPr>
              <p:cNvPr id="1441" name="Google Shape;1441;p20"/>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0"/>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0"/>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0"/>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0"/>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0"/>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0"/>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20"/>
            <p:cNvGrpSpPr/>
            <p:nvPr/>
          </p:nvGrpSpPr>
          <p:grpSpPr>
            <a:xfrm>
              <a:off x="8261611" y="3600561"/>
              <a:ext cx="992855" cy="1090327"/>
              <a:chOff x="7946500" y="4129225"/>
              <a:chExt cx="1050974" cy="1154151"/>
            </a:xfrm>
          </p:grpSpPr>
          <p:sp>
            <p:nvSpPr>
              <p:cNvPr id="1449" name="Google Shape;1449;p20"/>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0"/>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0"/>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0"/>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0"/>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0"/>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0"/>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6" name="Google Shape;1456;p20"/>
          <p:cNvGrpSpPr/>
          <p:nvPr/>
        </p:nvGrpSpPr>
        <p:grpSpPr>
          <a:xfrm>
            <a:off x="2494525" y="-1127954"/>
            <a:ext cx="3660247" cy="6597696"/>
            <a:chOff x="2494525" y="-1127954"/>
            <a:chExt cx="3660247" cy="6597696"/>
          </a:xfrm>
        </p:grpSpPr>
        <p:grpSp>
          <p:nvGrpSpPr>
            <p:cNvPr id="1457" name="Google Shape;1457;p20"/>
            <p:cNvGrpSpPr/>
            <p:nvPr/>
          </p:nvGrpSpPr>
          <p:grpSpPr>
            <a:xfrm flipH="1" rot="7926239">
              <a:off x="4431009" y="-905465"/>
              <a:ext cx="1331775" cy="1648170"/>
              <a:chOff x="3961475" y="3551375"/>
              <a:chExt cx="373750" cy="462525"/>
            </a:xfrm>
          </p:grpSpPr>
          <p:sp>
            <p:nvSpPr>
              <p:cNvPr id="1458" name="Google Shape;1458;p20"/>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0"/>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0"/>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0"/>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0"/>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0"/>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0"/>
            <p:cNvGrpSpPr/>
            <p:nvPr/>
          </p:nvGrpSpPr>
          <p:grpSpPr>
            <a:xfrm rot="-910864">
              <a:off x="2613001" y="4344165"/>
              <a:ext cx="903202" cy="1025206"/>
              <a:chOff x="3932350" y="2919350"/>
              <a:chExt cx="324625" cy="368475"/>
            </a:xfrm>
          </p:grpSpPr>
          <p:sp>
            <p:nvSpPr>
              <p:cNvPr id="1465" name="Google Shape;1465;p20"/>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0"/>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0"/>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0"/>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9" name="Google Shape;1469;p20"/>
          <p:cNvGrpSpPr/>
          <p:nvPr/>
        </p:nvGrpSpPr>
        <p:grpSpPr>
          <a:xfrm>
            <a:off x="1211131" y="-430592"/>
            <a:ext cx="6640312" cy="6483901"/>
            <a:chOff x="1211131" y="-430592"/>
            <a:chExt cx="6640312" cy="6483901"/>
          </a:xfrm>
        </p:grpSpPr>
        <p:grpSp>
          <p:nvGrpSpPr>
            <p:cNvPr id="1470" name="Google Shape;1470;p20"/>
            <p:cNvGrpSpPr/>
            <p:nvPr/>
          </p:nvGrpSpPr>
          <p:grpSpPr>
            <a:xfrm flipH="1">
              <a:off x="6290916" y="4001656"/>
              <a:ext cx="1560527" cy="2051653"/>
              <a:chOff x="4434525" y="1766000"/>
              <a:chExt cx="627625" cy="825150"/>
            </a:xfrm>
          </p:grpSpPr>
          <p:sp>
            <p:nvSpPr>
              <p:cNvPr id="1471" name="Google Shape;1471;p20"/>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0"/>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0"/>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0"/>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0"/>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0"/>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0"/>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0"/>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0"/>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0"/>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0"/>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20"/>
            <p:cNvGrpSpPr/>
            <p:nvPr/>
          </p:nvGrpSpPr>
          <p:grpSpPr>
            <a:xfrm rot="10800000">
              <a:off x="1211131" y="-430592"/>
              <a:ext cx="992903" cy="1305387"/>
              <a:chOff x="4434525" y="1766000"/>
              <a:chExt cx="627625" cy="825150"/>
            </a:xfrm>
          </p:grpSpPr>
          <p:sp>
            <p:nvSpPr>
              <p:cNvPr id="1483" name="Google Shape;1483;p20"/>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0"/>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0"/>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0"/>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0"/>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0"/>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0"/>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0"/>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0"/>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0"/>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0"/>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4" name="Google Shape;1494;p20"/>
          <p:cNvGrpSpPr/>
          <p:nvPr/>
        </p:nvGrpSpPr>
        <p:grpSpPr>
          <a:xfrm flipH="1" rot="-8809042">
            <a:off x="7068732" y="-317818"/>
            <a:ext cx="749910" cy="1133759"/>
            <a:chOff x="4682275" y="3383700"/>
            <a:chExt cx="380700" cy="575525"/>
          </a:xfrm>
        </p:grpSpPr>
        <p:sp>
          <p:nvSpPr>
            <p:cNvPr id="1495" name="Google Shape;1495;p20"/>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0"/>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0"/>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0"/>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0"/>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0"/>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0"/>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0"/>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3"/>
          <p:cNvSpPr txBox="1"/>
          <p:nvPr>
            <p:ph type="title"/>
          </p:nvPr>
        </p:nvSpPr>
        <p:spPr>
          <a:xfrm>
            <a:off x="2198400" y="2263438"/>
            <a:ext cx="4747200" cy="8418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3600"/>
              <a:buNone/>
              <a:defRPr b="1" sz="6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8" name="Google Shape;158;p3"/>
          <p:cNvSpPr txBox="1"/>
          <p:nvPr>
            <p:ph hasCustomPrompt="1" idx="2" type="title"/>
          </p:nvPr>
        </p:nvSpPr>
        <p:spPr>
          <a:xfrm>
            <a:off x="3975900" y="1378225"/>
            <a:ext cx="1192200" cy="841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4"/>
                </a:solidFill>
                <a:latin typeface="Outfit ExtraBold"/>
                <a:ea typeface="Outfit ExtraBold"/>
                <a:cs typeface="Outfit ExtraBold"/>
                <a:sym typeface="Outfit Extra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9" name="Google Shape;159;p3"/>
          <p:cNvSpPr txBox="1"/>
          <p:nvPr>
            <p:ph idx="1" type="subTitle"/>
          </p:nvPr>
        </p:nvSpPr>
        <p:spPr>
          <a:xfrm>
            <a:off x="2198425" y="3090925"/>
            <a:ext cx="47472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0" name="Google Shape;160;p3"/>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6422575" y="4004477"/>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3"/>
          <p:cNvGrpSpPr/>
          <p:nvPr/>
        </p:nvGrpSpPr>
        <p:grpSpPr>
          <a:xfrm>
            <a:off x="0" y="599000"/>
            <a:ext cx="9373808" cy="2644435"/>
            <a:chOff x="0" y="599000"/>
            <a:chExt cx="9373808" cy="2644435"/>
          </a:xfrm>
        </p:grpSpPr>
        <p:grpSp>
          <p:nvGrpSpPr>
            <p:cNvPr id="163" name="Google Shape;163;p3"/>
            <p:cNvGrpSpPr/>
            <p:nvPr/>
          </p:nvGrpSpPr>
          <p:grpSpPr>
            <a:xfrm>
              <a:off x="8607228" y="2401597"/>
              <a:ext cx="766581" cy="841838"/>
              <a:chOff x="7946500" y="4129225"/>
              <a:chExt cx="1050974" cy="1154151"/>
            </a:xfrm>
          </p:grpSpPr>
          <p:sp>
            <p:nvSpPr>
              <p:cNvPr id="164" name="Google Shape;164;p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3"/>
            <p:cNvGrpSpPr/>
            <p:nvPr/>
          </p:nvGrpSpPr>
          <p:grpSpPr>
            <a:xfrm>
              <a:off x="0" y="599000"/>
              <a:ext cx="1050974" cy="1154151"/>
              <a:chOff x="7946500" y="4129225"/>
              <a:chExt cx="1050974" cy="1154151"/>
            </a:xfrm>
          </p:grpSpPr>
          <p:sp>
            <p:nvSpPr>
              <p:cNvPr id="172" name="Google Shape;172;p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 name="Google Shape;179;p3"/>
          <p:cNvGrpSpPr/>
          <p:nvPr/>
        </p:nvGrpSpPr>
        <p:grpSpPr>
          <a:xfrm>
            <a:off x="-777128" y="2468896"/>
            <a:ext cx="7308841" cy="3072496"/>
            <a:chOff x="-777128" y="2468896"/>
            <a:chExt cx="7308841" cy="3072496"/>
          </a:xfrm>
        </p:grpSpPr>
        <p:grpSp>
          <p:nvGrpSpPr>
            <p:cNvPr id="180" name="Google Shape;180;p3"/>
            <p:cNvGrpSpPr/>
            <p:nvPr/>
          </p:nvGrpSpPr>
          <p:grpSpPr>
            <a:xfrm rot="2873761">
              <a:off x="-385141" y="2691385"/>
              <a:ext cx="1331775" cy="1648170"/>
              <a:chOff x="3961475" y="3551375"/>
              <a:chExt cx="373750" cy="462525"/>
            </a:xfrm>
          </p:grpSpPr>
          <p:sp>
            <p:nvSpPr>
              <p:cNvPr id="181" name="Google Shape;181;p3"/>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3"/>
            <p:cNvGrpSpPr/>
            <p:nvPr/>
          </p:nvGrpSpPr>
          <p:grpSpPr>
            <a:xfrm rot="-2700000">
              <a:off x="5398304" y="4346982"/>
              <a:ext cx="903212" cy="1025217"/>
              <a:chOff x="3932350" y="2919350"/>
              <a:chExt cx="324625" cy="368475"/>
            </a:xfrm>
          </p:grpSpPr>
          <p:sp>
            <p:nvSpPr>
              <p:cNvPr id="188" name="Google Shape;188;p3"/>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 name="Google Shape;192;p3"/>
          <p:cNvGrpSpPr/>
          <p:nvPr/>
        </p:nvGrpSpPr>
        <p:grpSpPr>
          <a:xfrm>
            <a:off x="1428860" y="-331878"/>
            <a:ext cx="1331750" cy="953317"/>
            <a:chOff x="4661950" y="2869625"/>
            <a:chExt cx="517325" cy="360900"/>
          </a:xfrm>
        </p:grpSpPr>
        <p:sp>
          <p:nvSpPr>
            <p:cNvPr id="193" name="Google Shape;193;p3"/>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
          <p:cNvGrpSpPr/>
          <p:nvPr/>
        </p:nvGrpSpPr>
        <p:grpSpPr>
          <a:xfrm>
            <a:off x="1198685" y="4300380"/>
            <a:ext cx="2293973" cy="1363632"/>
            <a:chOff x="5427525" y="2698500"/>
            <a:chExt cx="1037950" cy="617000"/>
          </a:xfrm>
        </p:grpSpPr>
        <p:sp>
          <p:nvSpPr>
            <p:cNvPr id="240" name="Google Shape;240;p3"/>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3">
    <p:spTree>
      <p:nvGrpSpPr>
        <p:cNvPr id="1503" name="Shape 1503"/>
        <p:cNvGrpSpPr/>
        <p:nvPr/>
      </p:nvGrpSpPr>
      <p:grpSpPr>
        <a:xfrm>
          <a:off x="0" y="0"/>
          <a:ext cx="0" cy="0"/>
          <a:chOff x="0" y="0"/>
          <a:chExt cx="0" cy="0"/>
        </a:xfrm>
      </p:grpSpPr>
      <p:sp>
        <p:nvSpPr>
          <p:cNvPr id="1504" name="Google Shape;150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5" name="Google Shape;1505;p21"/>
          <p:cNvSpPr/>
          <p:nvPr/>
        </p:nvSpPr>
        <p:spPr>
          <a:xfrm flipH="1">
            <a:off x="7912268" y="4263874"/>
            <a:ext cx="1346878" cy="1080063"/>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1"/>
          <p:cNvSpPr/>
          <p:nvPr/>
        </p:nvSpPr>
        <p:spPr>
          <a:xfrm flipH="1" rot="10800000">
            <a:off x="-2223873" y="-125739"/>
            <a:ext cx="4233763" cy="1080041"/>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7" name="Google Shape;1507;p21"/>
          <p:cNvGrpSpPr/>
          <p:nvPr/>
        </p:nvGrpSpPr>
        <p:grpSpPr>
          <a:xfrm flipH="1" rot="3506987">
            <a:off x="-450681" y="3342376"/>
            <a:ext cx="1011366" cy="1251654"/>
            <a:chOff x="3961475" y="3551375"/>
            <a:chExt cx="373750" cy="462525"/>
          </a:xfrm>
        </p:grpSpPr>
        <p:sp>
          <p:nvSpPr>
            <p:cNvPr id="1508" name="Google Shape;1508;p21"/>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1"/>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1"/>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1"/>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1"/>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1"/>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14" name="Shape 1514"/>
        <p:cNvGrpSpPr/>
        <p:nvPr/>
      </p:nvGrpSpPr>
      <p:grpSpPr>
        <a:xfrm>
          <a:off x="0" y="0"/>
          <a:ext cx="0" cy="0"/>
          <a:chOff x="0" y="0"/>
          <a:chExt cx="0" cy="0"/>
        </a:xfrm>
      </p:grpSpPr>
      <p:sp>
        <p:nvSpPr>
          <p:cNvPr id="1515" name="Google Shape;151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6" name="Google Shape;1516;p22"/>
          <p:cNvSpPr txBox="1"/>
          <p:nvPr>
            <p:ph idx="1" type="subTitle"/>
          </p:nvPr>
        </p:nvSpPr>
        <p:spPr>
          <a:xfrm>
            <a:off x="4923249" y="2371226"/>
            <a:ext cx="2505600" cy="134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7" name="Google Shape;1517;p22"/>
          <p:cNvSpPr txBox="1"/>
          <p:nvPr>
            <p:ph idx="2" type="subTitle"/>
          </p:nvPr>
        </p:nvSpPr>
        <p:spPr>
          <a:xfrm>
            <a:off x="1715375" y="2371226"/>
            <a:ext cx="2505600" cy="134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8" name="Google Shape;1518;p22"/>
          <p:cNvSpPr txBox="1"/>
          <p:nvPr>
            <p:ph idx="3" type="subTitle"/>
          </p:nvPr>
        </p:nvSpPr>
        <p:spPr>
          <a:xfrm>
            <a:off x="1715375" y="1883600"/>
            <a:ext cx="250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9" name="Google Shape;1519;p22"/>
          <p:cNvSpPr txBox="1"/>
          <p:nvPr>
            <p:ph idx="4" type="subTitle"/>
          </p:nvPr>
        </p:nvSpPr>
        <p:spPr>
          <a:xfrm>
            <a:off x="4923250" y="1883600"/>
            <a:ext cx="250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0" name="Google Shape;1520;p22"/>
          <p:cNvSpPr/>
          <p:nvPr/>
        </p:nvSpPr>
        <p:spPr>
          <a:xfrm>
            <a:off x="-699803" y="-265650"/>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2"/>
          <p:cNvSpPr/>
          <p:nvPr/>
        </p:nvSpPr>
        <p:spPr>
          <a:xfrm>
            <a:off x="7008440" y="3203376"/>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grpSp>
        <p:nvGrpSpPr>
          <p:cNvPr id="1522" name="Google Shape;1522;p22"/>
          <p:cNvGrpSpPr/>
          <p:nvPr/>
        </p:nvGrpSpPr>
        <p:grpSpPr>
          <a:xfrm>
            <a:off x="2133812" y="-393305"/>
            <a:ext cx="7554487" cy="5996434"/>
            <a:chOff x="2133812" y="-393305"/>
            <a:chExt cx="7554487" cy="5996434"/>
          </a:xfrm>
        </p:grpSpPr>
        <p:grpSp>
          <p:nvGrpSpPr>
            <p:cNvPr id="1523" name="Google Shape;1523;p22"/>
            <p:cNvGrpSpPr/>
            <p:nvPr/>
          </p:nvGrpSpPr>
          <p:grpSpPr>
            <a:xfrm rot="-6765148">
              <a:off x="8004927" y="-284591"/>
              <a:ext cx="1331775" cy="1648166"/>
              <a:chOff x="3961475" y="3551375"/>
              <a:chExt cx="373750" cy="462525"/>
            </a:xfrm>
          </p:grpSpPr>
          <p:sp>
            <p:nvSpPr>
              <p:cNvPr id="1524" name="Google Shape;1524;p22"/>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2"/>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2"/>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2"/>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2"/>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2"/>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22"/>
            <p:cNvGrpSpPr/>
            <p:nvPr/>
          </p:nvGrpSpPr>
          <p:grpSpPr>
            <a:xfrm flipH="1" rot="740753">
              <a:off x="2232971" y="4493200"/>
              <a:ext cx="903218" cy="1025224"/>
              <a:chOff x="3932350" y="2919350"/>
              <a:chExt cx="324625" cy="368475"/>
            </a:xfrm>
          </p:grpSpPr>
          <p:sp>
            <p:nvSpPr>
              <p:cNvPr id="1531" name="Google Shape;1531;p2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5" name="Google Shape;1535;p22"/>
          <p:cNvGrpSpPr/>
          <p:nvPr/>
        </p:nvGrpSpPr>
        <p:grpSpPr>
          <a:xfrm>
            <a:off x="-70304" y="847075"/>
            <a:ext cx="8772489" cy="4003038"/>
            <a:chOff x="-70304" y="847075"/>
            <a:chExt cx="8772489" cy="4003038"/>
          </a:xfrm>
        </p:grpSpPr>
        <p:grpSp>
          <p:nvGrpSpPr>
            <p:cNvPr id="1536" name="Google Shape;1536;p22"/>
            <p:cNvGrpSpPr/>
            <p:nvPr/>
          </p:nvGrpSpPr>
          <p:grpSpPr>
            <a:xfrm flipH="1">
              <a:off x="-70304" y="847075"/>
              <a:ext cx="1050974" cy="1154151"/>
              <a:chOff x="7946500" y="4129225"/>
              <a:chExt cx="1050974" cy="1154151"/>
            </a:xfrm>
          </p:grpSpPr>
          <p:sp>
            <p:nvSpPr>
              <p:cNvPr id="1537" name="Google Shape;1537;p22"/>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2"/>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2"/>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2"/>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2"/>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2"/>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2"/>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22"/>
            <p:cNvGrpSpPr/>
            <p:nvPr/>
          </p:nvGrpSpPr>
          <p:grpSpPr>
            <a:xfrm flipH="1">
              <a:off x="7709329" y="3759786"/>
              <a:ext cx="992855" cy="1090327"/>
              <a:chOff x="7946500" y="4129225"/>
              <a:chExt cx="1050974" cy="1154151"/>
            </a:xfrm>
          </p:grpSpPr>
          <p:sp>
            <p:nvSpPr>
              <p:cNvPr id="1545" name="Google Shape;1545;p22"/>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2"/>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2"/>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2"/>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2"/>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2"/>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2"/>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2" name="Google Shape;1552;p22"/>
          <p:cNvGrpSpPr/>
          <p:nvPr/>
        </p:nvGrpSpPr>
        <p:grpSpPr>
          <a:xfrm flipH="1" rot="1975559">
            <a:off x="-365184" y="3717045"/>
            <a:ext cx="1850647" cy="892157"/>
            <a:chOff x="5356775" y="3618225"/>
            <a:chExt cx="822375" cy="396425"/>
          </a:xfrm>
        </p:grpSpPr>
        <p:sp>
          <p:nvSpPr>
            <p:cNvPr id="1553" name="Google Shape;1553;p22"/>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2"/>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2"/>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2"/>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2"/>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2"/>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2"/>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2"/>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2"/>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2"/>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2"/>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22"/>
          <p:cNvGrpSpPr/>
          <p:nvPr/>
        </p:nvGrpSpPr>
        <p:grpSpPr>
          <a:xfrm rot="-3928294">
            <a:off x="8132183" y="1534168"/>
            <a:ext cx="2365451" cy="1405983"/>
            <a:chOff x="5427525" y="2698500"/>
            <a:chExt cx="1037950" cy="617000"/>
          </a:xfrm>
        </p:grpSpPr>
        <p:sp>
          <p:nvSpPr>
            <p:cNvPr id="1565" name="Google Shape;1565;p22"/>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2"/>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2"/>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2"/>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2"/>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2"/>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2"/>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2"/>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2"/>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2"/>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2"/>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2"/>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2"/>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2"/>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2"/>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2"/>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2"/>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2"/>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2"/>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2"/>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2"/>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2"/>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2"/>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2"/>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2"/>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2"/>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2"/>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2"/>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2"/>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594" name="Shape 1594"/>
        <p:cNvGrpSpPr/>
        <p:nvPr/>
      </p:nvGrpSpPr>
      <p:grpSpPr>
        <a:xfrm>
          <a:off x="0" y="0"/>
          <a:ext cx="0" cy="0"/>
          <a:chOff x="0" y="0"/>
          <a:chExt cx="0" cy="0"/>
        </a:xfrm>
      </p:grpSpPr>
      <p:sp>
        <p:nvSpPr>
          <p:cNvPr id="1595" name="Google Shape;159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6" name="Google Shape;1596;p23"/>
          <p:cNvSpPr txBox="1"/>
          <p:nvPr>
            <p:ph idx="1" type="subTitle"/>
          </p:nvPr>
        </p:nvSpPr>
        <p:spPr>
          <a:xfrm>
            <a:off x="4729115" y="1878225"/>
            <a:ext cx="3372900" cy="195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7" name="Google Shape;1597;p23"/>
          <p:cNvSpPr txBox="1"/>
          <p:nvPr>
            <p:ph idx="2" type="subTitle"/>
          </p:nvPr>
        </p:nvSpPr>
        <p:spPr>
          <a:xfrm>
            <a:off x="1041975" y="1878225"/>
            <a:ext cx="3372900" cy="195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8" name="Google Shape;1598;p23"/>
          <p:cNvSpPr/>
          <p:nvPr/>
        </p:nvSpPr>
        <p:spPr>
          <a:xfrm>
            <a:off x="6616726" y="4415224"/>
            <a:ext cx="3194136" cy="930447"/>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3"/>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0" name="Google Shape;1600;p23"/>
          <p:cNvGrpSpPr/>
          <p:nvPr/>
        </p:nvGrpSpPr>
        <p:grpSpPr>
          <a:xfrm>
            <a:off x="-1195803" y="1061007"/>
            <a:ext cx="10957252" cy="4370991"/>
            <a:chOff x="-1195803" y="1061007"/>
            <a:chExt cx="10957252" cy="4370991"/>
          </a:xfrm>
        </p:grpSpPr>
        <p:grpSp>
          <p:nvGrpSpPr>
            <p:cNvPr id="1601" name="Google Shape;1601;p23"/>
            <p:cNvGrpSpPr/>
            <p:nvPr/>
          </p:nvGrpSpPr>
          <p:grpSpPr>
            <a:xfrm rot="4034852">
              <a:off x="-844207" y="2605584"/>
              <a:ext cx="1331775" cy="1648166"/>
              <a:chOff x="3961475" y="3551375"/>
              <a:chExt cx="373750" cy="462525"/>
            </a:xfrm>
          </p:grpSpPr>
          <p:sp>
            <p:nvSpPr>
              <p:cNvPr id="1602" name="Google Shape;1602;p23"/>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3"/>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3"/>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3"/>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3"/>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23"/>
            <p:cNvGrpSpPr/>
            <p:nvPr/>
          </p:nvGrpSpPr>
          <p:grpSpPr>
            <a:xfrm rot="-5221876">
              <a:off x="8774530" y="1025947"/>
              <a:ext cx="903215" cy="1025221"/>
              <a:chOff x="3932350" y="2919350"/>
              <a:chExt cx="324625" cy="368475"/>
            </a:xfrm>
          </p:grpSpPr>
          <p:sp>
            <p:nvSpPr>
              <p:cNvPr id="1609" name="Google Shape;1609;p23"/>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3"/>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3"/>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3"/>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23"/>
            <p:cNvGrpSpPr/>
            <p:nvPr/>
          </p:nvGrpSpPr>
          <p:grpSpPr>
            <a:xfrm>
              <a:off x="6038599" y="4406790"/>
              <a:ext cx="903204" cy="1025208"/>
              <a:chOff x="3932350" y="2919350"/>
              <a:chExt cx="324625" cy="368475"/>
            </a:xfrm>
          </p:grpSpPr>
          <p:sp>
            <p:nvSpPr>
              <p:cNvPr id="1614" name="Google Shape;1614;p23"/>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3"/>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8" name="Google Shape;1618;p23"/>
          <p:cNvGrpSpPr/>
          <p:nvPr/>
        </p:nvGrpSpPr>
        <p:grpSpPr>
          <a:xfrm>
            <a:off x="-211800" y="-72614"/>
            <a:ext cx="8829466" cy="5005665"/>
            <a:chOff x="-211800" y="-72614"/>
            <a:chExt cx="8829466" cy="5005665"/>
          </a:xfrm>
        </p:grpSpPr>
        <p:grpSp>
          <p:nvGrpSpPr>
            <p:cNvPr id="1619" name="Google Shape;1619;p23"/>
            <p:cNvGrpSpPr/>
            <p:nvPr/>
          </p:nvGrpSpPr>
          <p:grpSpPr>
            <a:xfrm>
              <a:off x="-211800" y="3778900"/>
              <a:ext cx="1050974" cy="1154151"/>
              <a:chOff x="7946500" y="4129225"/>
              <a:chExt cx="1050974" cy="1154151"/>
            </a:xfrm>
          </p:grpSpPr>
          <p:sp>
            <p:nvSpPr>
              <p:cNvPr id="1620" name="Google Shape;1620;p2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23"/>
            <p:cNvGrpSpPr/>
            <p:nvPr/>
          </p:nvGrpSpPr>
          <p:grpSpPr>
            <a:xfrm>
              <a:off x="7624811" y="-72614"/>
              <a:ext cx="992855" cy="1090327"/>
              <a:chOff x="7946500" y="4129225"/>
              <a:chExt cx="1050974" cy="1154151"/>
            </a:xfrm>
          </p:grpSpPr>
          <p:sp>
            <p:nvSpPr>
              <p:cNvPr id="1628" name="Google Shape;1628;p2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5" name="Google Shape;1635;p23"/>
          <p:cNvGrpSpPr/>
          <p:nvPr/>
        </p:nvGrpSpPr>
        <p:grpSpPr>
          <a:xfrm flipH="1" rot="1975559">
            <a:off x="7658141" y="3998483"/>
            <a:ext cx="1850647" cy="892157"/>
            <a:chOff x="5356775" y="3618225"/>
            <a:chExt cx="822375" cy="396425"/>
          </a:xfrm>
        </p:grpSpPr>
        <p:sp>
          <p:nvSpPr>
            <p:cNvPr id="1636" name="Google Shape;1636;p23"/>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3"/>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3"/>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3"/>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3"/>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3"/>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3"/>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3"/>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3"/>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3"/>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3"/>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47" name="Shape 1647"/>
        <p:cNvGrpSpPr/>
        <p:nvPr/>
      </p:nvGrpSpPr>
      <p:grpSpPr>
        <a:xfrm>
          <a:off x="0" y="0"/>
          <a:ext cx="0" cy="0"/>
          <a:chOff x="0" y="0"/>
          <a:chExt cx="0" cy="0"/>
        </a:xfrm>
      </p:grpSpPr>
      <p:sp>
        <p:nvSpPr>
          <p:cNvPr id="1648" name="Google Shape;164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49" name="Google Shape;1649;p24"/>
          <p:cNvSpPr txBox="1"/>
          <p:nvPr>
            <p:ph idx="1" type="subTitle"/>
          </p:nvPr>
        </p:nvSpPr>
        <p:spPr>
          <a:xfrm>
            <a:off x="937626" y="2599728"/>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0" name="Google Shape;1650;p24"/>
          <p:cNvSpPr txBox="1"/>
          <p:nvPr>
            <p:ph idx="2" type="subTitle"/>
          </p:nvPr>
        </p:nvSpPr>
        <p:spPr>
          <a:xfrm>
            <a:off x="3484347" y="2599728"/>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1" name="Google Shape;1651;p24"/>
          <p:cNvSpPr txBox="1"/>
          <p:nvPr>
            <p:ph idx="3" type="subTitle"/>
          </p:nvPr>
        </p:nvSpPr>
        <p:spPr>
          <a:xfrm>
            <a:off x="6031074" y="2599728"/>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2" name="Google Shape;1652;p24"/>
          <p:cNvSpPr txBox="1"/>
          <p:nvPr>
            <p:ph idx="4" type="subTitle"/>
          </p:nvPr>
        </p:nvSpPr>
        <p:spPr>
          <a:xfrm>
            <a:off x="937625" y="21451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3" name="Google Shape;1653;p24"/>
          <p:cNvSpPr txBox="1"/>
          <p:nvPr>
            <p:ph idx="5" type="subTitle"/>
          </p:nvPr>
        </p:nvSpPr>
        <p:spPr>
          <a:xfrm>
            <a:off x="3484350" y="21451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4" name="Google Shape;1654;p24"/>
          <p:cNvSpPr txBox="1"/>
          <p:nvPr>
            <p:ph idx="6" type="subTitle"/>
          </p:nvPr>
        </p:nvSpPr>
        <p:spPr>
          <a:xfrm>
            <a:off x="6031075" y="21451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5" name="Google Shape;1655;p24"/>
          <p:cNvSpPr/>
          <p:nvPr/>
        </p:nvSpPr>
        <p:spPr>
          <a:xfrm flipH="1">
            <a:off x="7043702" y="4133686"/>
            <a:ext cx="4233763" cy="1080041"/>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4"/>
          <p:cNvSpPr/>
          <p:nvPr/>
        </p:nvSpPr>
        <p:spPr>
          <a:xfrm flipH="1">
            <a:off x="-286782" y="-62326"/>
            <a:ext cx="1346878" cy="1080063"/>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7" name="Google Shape;1657;p24"/>
          <p:cNvGrpSpPr/>
          <p:nvPr/>
        </p:nvGrpSpPr>
        <p:grpSpPr>
          <a:xfrm>
            <a:off x="-240639" y="-269050"/>
            <a:ext cx="9168064" cy="4370313"/>
            <a:chOff x="-240639" y="-269050"/>
            <a:chExt cx="9168064" cy="4370313"/>
          </a:xfrm>
        </p:grpSpPr>
        <p:grpSp>
          <p:nvGrpSpPr>
            <p:cNvPr id="1658" name="Google Shape;1658;p24"/>
            <p:cNvGrpSpPr/>
            <p:nvPr/>
          </p:nvGrpSpPr>
          <p:grpSpPr>
            <a:xfrm>
              <a:off x="-240639" y="3010936"/>
              <a:ext cx="992855" cy="1090327"/>
              <a:chOff x="7946500" y="4129225"/>
              <a:chExt cx="1050974" cy="1154151"/>
            </a:xfrm>
          </p:grpSpPr>
          <p:sp>
            <p:nvSpPr>
              <p:cNvPr id="1659" name="Google Shape;1659;p24"/>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4"/>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4"/>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4"/>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4"/>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4"/>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4"/>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24"/>
            <p:cNvGrpSpPr/>
            <p:nvPr/>
          </p:nvGrpSpPr>
          <p:grpSpPr>
            <a:xfrm>
              <a:off x="7876450" y="-269050"/>
              <a:ext cx="1050974" cy="1154151"/>
              <a:chOff x="7946500" y="4129225"/>
              <a:chExt cx="1050974" cy="1154151"/>
            </a:xfrm>
          </p:grpSpPr>
          <p:sp>
            <p:nvSpPr>
              <p:cNvPr id="1667" name="Google Shape;1667;p24"/>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4"/>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4"/>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4"/>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4"/>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4"/>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4"/>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4" name="Google Shape;1674;p24"/>
          <p:cNvGrpSpPr/>
          <p:nvPr/>
        </p:nvGrpSpPr>
        <p:grpSpPr>
          <a:xfrm rot="10800000">
            <a:off x="525331" y="-368642"/>
            <a:ext cx="992903" cy="1305387"/>
            <a:chOff x="4434525" y="1766000"/>
            <a:chExt cx="627625" cy="825150"/>
          </a:xfrm>
        </p:grpSpPr>
        <p:sp>
          <p:nvSpPr>
            <p:cNvPr id="1675" name="Google Shape;1675;p24"/>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4"/>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4"/>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4"/>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4"/>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4"/>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4"/>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4"/>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4"/>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4"/>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4"/>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24"/>
          <p:cNvGrpSpPr/>
          <p:nvPr/>
        </p:nvGrpSpPr>
        <p:grpSpPr>
          <a:xfrm flipH="1" rot="-8809139">
            <a:off x="8357997" y="380228"/>
            <a:ext cx="839050" cy="1268549"/>
            <a:chOff x="4682275" y="3383700"/>
            <a:chExt cx="380700" cy="575525"/>
          </a:xfrm>
        </p:grpSpPr>
        <p:sp>
          <p:nvSpPr>
            <p:cNvPr id="1687" name="Google Shape;1687;p24"/>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4"/>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4"/>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4"/>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4"/>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4"/>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4"/>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4"/>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24"/>
          <p:cNvGrpSpPr/>
          <p:nvPr/>
        </p:nvGrpSpPr>
        <p:grpSpPr>
          <a:xfrm>
            <a:off x="-370546" y="4177837"/>
            <a:ext cx="1850668" cy="1136666"/>
            <a:chOff x="5723275" y="2255625"/>
            <a:chExt cx="562975" cy="345775"/>
          </a:xfrm>
        </p:grpSpPr>
        <p:sp>
          <p:nvSpPr>
            <p:cNvPr id="1696" name="Google Shape;1696;p24"/>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4"/>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4"/>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4"/>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4"/>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4"/>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4"/>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4"/>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4"/>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4"/>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4"/>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4"/>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4"/>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4"/>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4"/>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4"/>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4"/>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4"/>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4"/>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4"/>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4"/>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4"/>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4"/>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4"/>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4"/>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4"/>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4"/>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4"/>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4"/>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4"/>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4"/>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4"/>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4"/>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4"/>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4"/>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4"/>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4"/>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4"/>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4"/>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4"/>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4"/>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4"/>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4"/>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4"/>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4"/>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4"/>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4"/>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43" name="Shape 1743"/>
        <p:cNvGrpSpPr/>
        <p:nvPr/>
      </p:nvGrpSpPr>
      <p:grpSpPr>
        <a:xfrm>
          <a:off x="0" y="0"/>
          <a:ext cx="0" cy="0"/>
          <a:chOff x="0" y="0"/>
          <a:chExt cx="0" cy="0"/>
        </a:xfrm>
      </p:grpSpPr>
      <p:sp>
        <p:nvSpPr>
          <p:cNvPr id="1744" name="Google Shape;174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5" name="Google Shape;1745;p25"/>
          <p:cNvSpPr txBox="1"/>
          <p:nvPr>
            <p:ph idx="1" type="subTitle"/>
          </p:nvPr>
        </p:nvSpPr>
        <p:spPr>
          <a:xfrm>
            <a:off x="2424850" y="2204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6" name="Google Shape;1746;p25"/>
          <p:cNvSpPr txBox="1"/>
          <p:nvPr>
            <p:ph idx="2" type="subTitle"/>
          </p:nvPr>
        </p:nvSpPr>
        <p:spPr>
          <a:xfrm>
            <a:off x="4740954" y="2204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7" name="Google Shape;1747;p25"/>
          <p:cNvSpPr txBox="1"/>
          <p:nvPr>
            <p:ph idx="3" type="subTitle"/>
          </p:nvPr>
        </p:nvSpPr>
        <p:spPr>
          <a:xfrm>
            <a:off x="2424850" y="36381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8" name="Google Shape;1748;p25"/>
          <p:cNvSpPr txBox="1"/>
          <p:nvPr>
            <p:ph idx="4" type="subTitle"/>
          </p:nvPr>
        </p:nvSpPr>
        <p:spPr>
          <a:xfrm>
            <a:off x="4740954" y="36381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9" name="Google Shape;1749;p25"/>
          <p:cNvSpPr txBox="1"/>
          <p:nvPr>
            <p:ph idx="5" type="subTitle"/>
          </p:nvPr>
        </p:nvSpPr>
        <p:spPr>
          <a:xfrm>
            <a:off x="2424850" y="19211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0" name="Google Shape;1750;p25"/>
          <p:cNvSpPr txBox="1"/>
          <p:nvPr>
            <p:ph idx="6" type="subTitle"/>
          </p:nvPr>
        </p:nvSpPr>
        <p:spPr>
          <a:xfrm>
            <a:off x="2424850" y="33546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1" name="Google Shape;1751;p25"/>
          <p:cNvSpPr txBox="1"/>
          <p:nvPr>
            <p:ph idx="7" type="subTitle"/>
          </p:nvPr>
        </p:nvSpPr>
        <p:spPr>
          <a:xfrm>
            <a:off x="4740950" y="19211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2" name="Google Shape;1752;p25"/>
          <p:cNvSpPr txBox="1"/>
          <p:nvPr>
            <p:ph idx="8" type="subTitle"/>
          </p:nvPr>
        </p:nvSpPr>
        <p:spPr>
          <a:xfrm>
            <a:off x="4740950" y="33546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3" name="Google Shape;1753;p25"/>
          <p:cNvSpPr/>
          <p:nvPr/>
        </p:nvSpPr>
        <p:spPr>
          <a:xfrm flipH="1" rot="10800000">
            <a:off x="-762753" y="3898250"/>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5"/>
          <p:cNvSpPr/>
          <p:nvPr/>
        </p:nvSpPr>
        <p:spPr>
          <a:xfrm flipH="1" rot="10800000">
            <a:off x="7176415" y="-594550"/>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sp>
        <p:nvSpPr>
          <p:cNvPr id="1755" name="Google Shape;1755;p25"/>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25"/>
          <p:cNvGrpSpPr/>
          <p:nvPr/>
        </p:nvGrpSpPr>
        <p:grpSpPr>
          <a:xfrm>
            <a:off x="-967853" y="775370"/>
            <a:ext cx="10462477" cy="4768603"/>
            <a:chOff x="-967853" y="775370"/>
            <a:chExt cx="10462477" cy="4768603"/>
          </a:xfrm>
        </p:grpSpPr>
        <p:grpSp>
          <p:nvGrpSpPr>
            <p:cNvPr id="1757" name="Google Shape;1757;p25"/>
            <p:cNvGrpSpPr/>
            <p:nvPr/>
          </p:nvGrpSpPr>
          <p:grpSpPr>
            <a:xfrm rot="4034852">
              <a:off x="-616257" y="884084"/>
              <a:ext cx="1331775" cy="1648166"/>
              <a:chOff x="3961475" y="3551375"/>
              <a:chExt cx="373750" cy="462525"/>
            </a:xfrm>
          </p:grpSpPr>
          <p:sp>
            <p:nvSpPr>
              <p:cNvPr id="1758" name="Google Shape;1758;p25"/>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5"/>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5"/>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5"/>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5"/>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5"/>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25"/>
            <p:cNvGrpSpPr/>
            <p:nvPr/>
          </p:nvGrpSpPr>
          <p:grpSpPr>
            <a:xfrm rot="-5221876">
              <a:off x="8507705" y="2059147"/>
              <a:ext cx="903215" cy="1025221"/>
              <a:chOff x="3932350" y="2919350"/>
              <a:chExt cx="324625" cy="368475"/>
            </a:xfrm>
          </p:grpSpPr>
          <p:sp>
            <p:nvSpPr>
              <p:cNvPr id="1765" name="Google Shape;1765;p25"/>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5"/>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5"/>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5"/>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25"/>
            <p:cNvGrpSpPr/>
            <p:nvPr/>
          </p:nvGrpSpPr>
          <p:grpSpPr>
            <a:xfrm>
              <a:off x="6108249" y="4518765"/>
              <a:ext cx="903204" cy="1025208"/>
              <a:chOff x="3932350" y="2919350"/>
              <a:chExt cx="324625" cy="368475"/>
            </a:xfrm>
          </p:grpSpPr>
          <p:sp>
            <p:nvSpPr>
              <p:cNvPr id="1770" name="Google Shape;1770;p25"/>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5"/>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5"/>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5"/>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4" name="Google Shape;1774;p25"/>
          <p:cNvGrpSpPr/>
          <p:nvPr/>
        </p:nvGrpSpPr>
        <p:grpSpPr>
          <a:xfrm>
            <a:off x="74261" y="2094211"/>
            <a:ext cx="8664214" cy="3239390"/>
            <a:chOff x="74261" y="2094211"/>
            <a:chExt cx="8664214" cy="3239390"/>
          </a:xfrm>
        </p:grpSpPr>
        <p:grpSp>
          <p:nvGrpSpPr>
            <p:cNvPr id="1775" name="Google Shape;1775;p25"/>
            <p:cNvGrpSpPr/>
            <p:nvPr/>
          </p:nvGrpSpPr>
          <p:grpSpPr>
            <a:xfrm>
              <a:off x="74261" y="2094211"/>
              <a:ext cx="992855" cy="1090327"/>
              <a:chOff x="7946500" y="4129225"/>
              <a:chExt cx="1050974" cy="1154151"/>
            </a:xfrm>
          </p:grpSpPr>
          <p:sp>
            <p:nvSpPr>
              <p:cNvPr id="1776" name="Google Shape;1776;p25"/>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5"/>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5"/>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5"/>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5"/>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5"/>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5"/>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25"/>
            <p:cNvGrpSpPr/>
            <p:nvPr/>
          </p:nvGrpSpPr>
          <p:grpSpPr>
            <a:xfrm>
              <a:off x="7687500" y="4179450"/>
              <a:ext cx="1050974" cy="1154151"/>
              <a:chOff x="7946500" y="4129225"/>
              <a:chExt cx="1050974" cy="1154151"/>
            </a:xfrm>
          </p:grpSpPr>
          <p:sp>
            <p:nvSpPr>
              <p:cNvPr id="1784" name="Google Shape;1784;p25"/>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5"/>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5"/>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5"/>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5"/>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5"/>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5"/>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1" name="Google Shape;1791;p25"/>
          <p:cNvGrpSpPr/>
          <p:nvPr/>
        </p:nvGrpSpPr>
        <p:grpSpPr>
          <a:xfrm>
            <a:off x="7540402" y="-49795"/>
            <a:ext cx="1780736" cy="1274735"/>
            <a:chOff x="4661950" y="2869625"/>
            <a:chExt cx="517325" cy="360900"/>
          </a:xfrm>
        </p:grpSpPr>
        <p:sp>
          <p:nvSpPr>
            <p:cNvPr id="1792" name="Google Shape;1792;p25"/>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5"/>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5"/>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5"/>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5"/>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5"/>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5"/>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5"/>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5"/>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5"/>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5"/>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5"/>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5"/>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5"/>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5"/>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5"/>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5"/>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5"/>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5"/>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5"/>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5"/>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5"/>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5"/>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5"/>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5"/>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5"/>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5"/>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5"/>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5"/>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5"/>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5"/>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5"/>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5"/>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5"/>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5"/>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5"/>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5"/>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5"/>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5"/>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5"/>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5"/>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5"/>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5"/>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5"/>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25"/>
          <p:cNvGrpSpPr/>
          <p:nvPr/>
        </p:nvGrpSpPr>
        <p:grpSpPr>
          <a:xfrm>
            <a:off x="-620596" y="3900990"/>
            <a:ext cx="2365384" cy="1406020"/>
            <a:chOff x="5427525" y="2698500"/>
            <a:chExt cx="1037950" cy="617000"/>
          </a:xfrm>
        </p:grpSpPr>
        <p:sp>
          <p:nvSpPr>
            <p:cNvPr id="1838" name="Google Shape;1838;p25"/>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5"/>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5"/>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5"/>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5"/>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5"/>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5"/>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5"/>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5"/>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5"/>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5"/>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5"/>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5"/>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5"/>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5"/>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5"/>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5"/>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5"/>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5"/>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5"/>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5"/>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5"/>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5"/>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5"/>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5"/>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5"/>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5"/>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5"/>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5"/>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1867" name="Shape 1867"/>
        <p:cNvGrpSpPr/>
        <p:nvPr/>
      </p:nvGrpSpPr>
      <p:grpSpPr>
        <a:xfrm>
          <a:off x="0" y="0"/>
          <a:ext cx="0" cy="0"/>
          <a:chOff x="0" y="0"/>
          <a:chExt cx="0" cy="0"/>
        </a:xfrm>
      </p:grpSpPr>
      <p:sp>
        <p:nvSpPr>
          <p:cNvPr id="1868" name="Google Shape;186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9" name="Google Shape;1869;p26"/>
          <p:cNvSpPr txBox="1"/>
          <p:nvPr>
            <p:ph idx="1" type="subTitle"/>
          </p:nvPr>
        </p:nvSpPr>
        <p:spPr>
          <a:xfrm>
            <a:off x="1109155" y="21710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0" name="Google Shape;1870;p26"/>
          <p:cNvSpPr txBox="1"/>
          <p:nvPr>
            <p:ph idx="2" type="subTitle"/>
          </p:nvPr>
        </p:nvSpPr>
        <p:spPr>
          <a:xfrm>
            <a:off x="3579000" y="21710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1" name="Google Shape;1871;p26"/>
          <p:cNvSpPr txBox="1"/>
          <p:nvPr>
            <p:ph idx="3" type="subTitle"/>
          </p:nvPr>
        </p:nvSpPr>
        <p:spPr>
          <a:xfrm>
            <a:off x="2344078" y="37568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2" name="Google Shape;1872;p26"/>
          <p:cNvSpPr txBox="1"/>
          <p:nvPr>
            <p:ph idx="4" type="subTitle"/>
          </p:nvPr>
        </p:nvSpPr>
        <p:spPr>
          <a:xfrm>
            <a:off x="6048845" y="21710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3" name="Google Shape;1873;p26"/>
          <p:cNvSpPr txBox="1"/>
          <p:nvPr>
            <p:ph idx="5" type="subTitle"/>
          </p:nvPr>
        </p:nvSpPr>
        <p:spPr>
          <a:xfrm>
            <a:off x="4813922" y="37568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4" name="Google Shape;1874;p26"/>
          <p:cNvSpPr txBox="1"/>
          <p:nvPr>
            <p:ph idx="6" type="subTitle"/>
          </p:nvPr>
        </p:nvSpPr>
        <p:spPr>
          <a:xfrm>
            <a:off x="1113055" y="19095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5" name="Google Shape;1875;p26"/>
          <p:cNvSpPr txBox="1"/>
          <p:nvPr>
            <p:ph idx="7" type="subTitle"/>
          </p:nvPr>
        </p:nvSpPr>
        <p:spPr>
          <a:xfrm>
            <a:off x="3582900" y="19095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6" name="Google Shape;1876;p26"/>
          <p:cNvSpPr txBox="1"/>
          <p:nvPr>
            <p:ph idx="8" type="subTitle"/>
          </p:nvPr>
        </p:nvSpPr>
        <p:spPr>
          <a:xfrm>
            <a:off x="6052745" y="19095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7" name="Google Shape;1877;p26"/>
          <p:cNvSpPr txBox="1"/>
          <p:nvPr>
            <p:ph idx="9" type="subTitle"/>
          </p:nvPr>
        </p:nvSpPr>
        <p:spPr>
          <a:xfrm>
            <a:off x="2347978"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8" name="Google Shape;1878;p26"/>
          <p:cNvSpPr txBox="1"/>
          <p:nvPr>
            <p:ph idx="13" type="subTitle"/>
          </p:nvPr>
        </p:nvSpPr>
        <p:spPr>
          <a:xfrm>
            <a:off x="4817822"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9" name="Google Shape;1879;p26"/>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6"/>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1" name="Google Shape;1881;p26"/>
          <p:cNvGrpSpPr/>
          <p:nvPr/>
        </p:nvGrpSpPr>
        <p:grpSpPr>
          <a:xfrm>
            <a:off x="-509689" y="445025"/>
            <a:ext cx="9912289" cy="1941838"/>
            <a:chOff x="-509689" y="445025"/>
            <a:chExt cx="9912289" cy="1941838"/>
          </a:xfrm>
        </p:grpSpPr>
        <p:grpSp>
          <p:nvGrpSpPr>
            <p:cNvPr id="1882" name="Google Shape;1882;p26"/>
            <p:cNvGrpSpPr/>
            <p:nvPr/>
          </p:nvGrpSpPr>
          <p:grpSpPr>
            <a:xfrm>
              <a:off x="8351625" y="445025"/>
              <a:ext cx="1050974" cy="1154151"/>
              <a:chOff x="7946500" y="4129225"/>
              <a:chExt cx="1050974" cy="1154151"/>
            </a:xfrm>
          </p:grpSpPr>
          <p:sp>
            <p:nvSpPr>
              <p:cNvPr id="1883" name="Google Shape;1883;p26"/>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6"/>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6"/>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6"/>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6"/>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6"/>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6"/>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26"/>
            <p:cNvGrpSpPr/>
            <p:nvPr/>
          </p:nvGrpSpPr>
          <p:grpSpPr>
            <a:xfrm>
              <a:off x="-509689" y="1296536"/>
              <a:ext cx="992855" cy="1090327"/>
              <a:chOff x="7946500" y="4129225"/>
              <a:chExt cx="1050974" cy="1154151"/>
            </a:xfrm>
          </p:grpSpPr>
          <p:sp>
            <p:nvSpPr>
              <p:cNvPr id="1891" name="Google Shape;1891;p26"/>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6"/>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6"/>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6"/>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6"/>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6"/>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6"/>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8" name="Google Shape;1898;p26"/>
          <p:cNvGrpSpPr/>
          <p:nvPr/>
        </p:nvGrpSpPr>
        <p:grpSpPr>
          <a:xfrm>
            <a:off x="-118103" y="-485105"/>
            <a:ext cx="9806402" cy="5199988"/>
            <a:chOff x="-118103" y="-485105"/>
            <a:chExt cx="9806402" cy="5199988"/>
          </a:xfrm>
        </p:grpSpPr>
        <p:grpSp>
          <p:nvGrpSpPr>
            <p:cNvPr id="1899" name="Google Shape;1899;p26"/>
            <p:cNvGrpSpPr/>
            <p:nvPr/>
          </p:nvGrpSpPr>
          <p:grpSpPr>
            <a:xfrm flipH="1" rot="6765148">
              <a:off x="233493" y="-376391"/>
              <a:ext cx="1331775" cy="1648166"/>
              <a:chOff x="3961475" y="3551375"/>
              <a:chExt cx="373750" cy="462525"/>
            </a:xfrm>
          </p:grpSpPr>
          <p:sp>
            <p:nvSpPr>
              <p:cNvPr id="1900" name="Google Shape;1900;p26"/>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6"/>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6"/>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6"/>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6"/>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6"/>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26"/>
            <p:cNvGrpSpPr/>
            <p:nvPr/>
          </p:nvGrpSpPr>
          <p:grpSpPr>
            <a:xfrm rot="-5221876">
              <a:off x="8701380" y="3724722"/>
              <a:ext cx="903215" cy="1025221"/>
              <a:chOff x="3932350" y="2919350"/>
              <a:chExt cx="324625" cy="368475"/>
            </a:xfrm>
          </p:grpSpPr>
          <p:sp>
            <p:nvSpPr>
              <p:cNvPr id="1907" name="Google Shape;1907;p26"/>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6"/>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6"/>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6"/>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1" name="Google Shape;1911;p26"/>
          <p:cNvGrpSpPr/>
          <p:nvPr/>
        </p:nvGrpSpPr>
        <p:grpSpPr>
          <a:xfrm rot="543998">
            <a:off x="-414604" y="3041879"/>
            <a:ext cx="1155509" cy="1746847"/>
            <a:chOff x="4682275" y="3383700"/>
            <a:chExt cx="380700" cy="575525"/>
          </a:xfrm>
        </p:grpSpPr>
        <p:sp>
          <p:nvSpPr>
            <p:cNvPr id="1912" name="Google Shape;1912;p26"/>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6"/>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6"/>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6"/>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6"/>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6"/>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6"/>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6"/>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26"/>
          <p:cNvGrpSpPr/>
          <p:nvPr/>
        </p:nvGrpSpPr>
        <p:grpSpPr>
          <a:xfrm flipH="1">
            <a:off x="6416279" y="4449287"/>
            <a:ext cx="1850668" cy="1136666"/>
            <a:chOff x="5723275" y="2255625"/>
            <a:chExt cx="562975" cy="345775"/>
          </a:xfrm>
        </p:grpSpPr>
        <p:sp>
          <p:nvSpPr>
            <p:cNvPr id="1921" name="Google Shape;1921;p26"/>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6"/>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6"/>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6"/>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6"/>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6"/>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6"/>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6"/>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6"/>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6"/>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6"/>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6"/>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6"/>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6"/>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6"/>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6"/>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6"/>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6"/>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6"/>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6"/>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6"/>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6"/>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6"/>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6"/>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6"/>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6"/>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6"/>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6"/>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6"/>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6"/>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6"/>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6"/>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6"/>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6"/>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6"/>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6"/>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6"/>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6"/>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6"/>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6"/>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6"/>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6"/>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6"/>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6"/>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6"/>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6"/>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6"/>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68" name="Shape 1968"/>
        <p:cNvGrpSpPr/>
        <p:nvPr/>
      </p:nvGrpSpPr>
      <p:grpSpPr>
        <a:xfrm>
          <a:off x="0" y="0"/>
          <a:ext cx="0" cy="0"/>
          <a:chOff x="0" y="0"/>
          <a:chExt cx="0" cy="0"/>
        </a:xfrm>
      </p:grpSpPr>
      <p:sp>
        <p:nvSpPr>
          <p:cNvPr id="1969" name="Google Shape;196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0" name="Google Shape;1970;p27"/>
          <p:cNvSpPr txBox="1"/>
          <p:nvPr>
            <p:ph idx="1" type="subTitle"/>
          </p:nvPr>
        </p:nvSpPr>
        <p:spPr>
          <a:xfrm>
            <a:off x="1109800" y="2171103"/>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1" name="Google Shape;1971;p27"/>
          <p:cNvSpPr txBox="1"/>
          <p:nvPr>
            <p:ph idx="2" type="subTitle"/>
          </p:nvPr>
        </p:nvSpPr>
        <p:spPr>
          <a:xfrm>
            <a:off x="3538115" y="2171103"/>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2" name="Google Shape;1972;p27"/>
          <p:cNvSpPr txBox="1"/>
          <p:nvPr>
            <p:ph idx="3" type="subTitle"/>
          </p:nvPr>
        </p:nvSpPr>
        <p:spPr>
          <a:xfrm>
            <a:off x="1109800" y="3375874"/>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3" name="Google Shape;1973;p27"/>
          <p:cNvSpPr txBox="1"/>
          <p:nvPr>
            <p:ph idx="4" type="subTitle"/>
          </p:nvPr>
        </p:nvSpPr>
        <p:spPr>
          <a:xfrm>
            <a:off x="3538115" y="3375874"/>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4" name="Google Shape;1974;p27"/>
          <p:cNvSpPr txBox="1"/>
          <p:nvPr>
            <p:ph idx="5" type="subTitle"/>
          </p:nvPr>
        </p:nvSpPr>
        <p:spPr>
          <a:xfrm>
            <a:off x="5966431" y="2171103"/>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5" name="Google Shape;1975;p27"/>
          <p:cNvSpPr txBox="1"/>
          <p:nvPr>
            <p:ph idx="6" type="subTitle"/>
          </p:nvPr>
        </p:nvSpPr>
        <p:spPr>
          <a:xfrm>
            <a:off x="5966431" y="3375874"/>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6" name="Google Shape;1976;p27"/>
          <p:cNvSpPr txBox="1"/>
          <p:nvPr>
            <p:ph idx="7" type="subTitle"/>
          </p:nvPr>
        </p:nvSpPr>
        <p:spPr>
          <a:xfrm>
            <a:off x="1108225" y="190960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7" name="Google Shape;1977;p27"/>
          <p:cNvSpPr txBox="1"/>
          <p:nvPr>
            <p:ph idx="8" type="subTitle"/>
          </p:nvPr>
        </p:nvSpPr>
        <p:spPr>
          <a:xfrm>
            <a:off x="3536547" y="190960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8" name="Google Shape;1978;p27"/>
          <p:cNvSpPr txBox="1"/>
          <p:nvPr>
            <p:ph idx="9" type="subTitle"/>
          </p:nvPr>
        </p:nvSpPr>
        <p:spPr>
          <a:xfrm>
            <a:off x="5964869" y="190960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9" name="Google Shape;1979;p27"/>
          <p:cNvSpPr txBox="1"/>
          <p:nvPr>
            <p:ph idx="13" type="subTitle"/>
          </p:nvPr>
        </p:nvSpPr>
        <p:spPr>
          <a:xfrm>
            <a:off x="1108225" y="311325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0" name="Google Shape;1980;p27"/>
          <p:cNvSpPr txBox="1"/>
          <p:nvPr>
            <p:ph idx="14" type="subTitle"/>
          </p:nvPr>
        </p:nvSpPr>
        <p:spPr>
          <a:xfrm>
            <a:off x="3536547" y="311325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1" name="Google Shape;1981;p27"/>
          <p:cNvSpPr txBox="1"/>
          <p:nvPr>
            <p:ph idx="15" type="subTitle"/>
          </p:nvPr>
        </p:nvSpPr>
        <p:spPr>
          <a:xfrm>
            <a:off x="5964869" y="311325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2" name="Google Shape;1982;p27"/>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7"/>
          <p:cNvSpPr/>
          <p:nvPr/>
        </p:nvSpPr>
        <p:spPr>
          <a:xfrm>
            <a:off x="7726000" y="-149601"/>
            <a:ext cx="1592086" cy="1276695"/>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27"/>
          <p:cNvGrpSpPr/>
          <p:nvPr/>
        </p:nvGrpSpPr>
        <p:grpSpPr>
          <a:xfrm>
            <a:off x="-689528" y="2014857"/>
            <a:ext cx="10307852" cy="3116382"/>
            <a:chOff x="-689528" y="2014857"/>
            <a:chExt cx="10307852" cy="3116382"/>
          </a:xfrm>
        </p:grpSpPr>
        <p:grpSp>
          <p:nvGrpSpPr>
            <p:cNvPr id="1985" name="Google Shape;1985;p27"/>
            <p:cNvGrpSpPr/>
            <p:nvPr/>
          </p:nvGrpSpPr>
          <p:grpSpPr>
            <a:xfrm flipH="1" rot="6765148">
              <a:off x="-337932" y="3374359"/>
              <a:ext cx="1331775" cy="1648166"/>
              <a:chOff x="3961475" y="3551375"/>
              <a:chExt cx="373750" cy="462525"/>
            </a:xfrm>
          </p:grpSpPr>
          <p:sp>
            <p:nvSpPr>
              <p:cNvPr id="1986" name="Google Shape;1986;p27"/>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7"/>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7"/>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7"/>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7"/>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7"/>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27"/>
            <p:cNvGrpSpPr/>
            <p:nvPr/>
          </p:nvGrpSpPr>
          <p:grpSpPr>
            <a:xfrm rot="-5221876">
              <a:off x="8631405" y="1979797"/>
              <a:ext cx="903215" cy="1025221"/>
              <a:chOff x="3932350" y="2919350"/>
              <a:chExt cx="324625" cy="368475"/>
            </a:xfrm>
          </p:grpSpPr>
          <p:sp>
            <p:nvSpPr>
              <p:cNvPr id="1993" name="Google Shape;1993;p27"/>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7"/>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7"/>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7"/>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7" name="Google Shape;1997;p27"/>
          <p:cNvGrpSpPr/>
          <p:nvPr/>
        </p:nvGrpSpPr>
        <p:grpSpPr>
          <a:xfrm rot="543998">
            <a:off x="8255871" y="3665304"/>
            <a:ext cx="1155509" cy="1746847"/>
            <a:chOff x="4682275" y="3383700"/>
            <a:chExt cx="380700" cy="575525"/>
          </a:xfrm>
        </p:grpSpPr>
        <p:sp>
          <p:nvSpPr>
            <p:cNvPr id="1998" name="Google Shape;1998;p27"/>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7"/>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7"/>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7"/>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7"/>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7"/>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7"/>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7"/>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06" name="Shape 2006"/>
        <p:cNvGrpSpPr/>
        <p:nvPr/>
      </p:nvGrpSpPr>
      <p:grpSpPr>
        <a:xfrm>
          <a:off x="0" y="0"/>
          <a:ext cx="0" cy="0"/>
          <a:chOff x="0" y="0"/>
          <a:chExt cx="0" cy="0"/>
        </a:xfrm>
      </p:grpSpPr>
      <p:sp>
        <p:nvSpPr>
          <p:cNvPr id="2007" name="Google Shape;2007;p28"/>
          <p:cNvSpPr txBox="1"/>
          <p:nvPr>
            <p:ph hasCustomPrompt="1" type="title"/>
          </p:nvPr>
        </p:nvSpPr>
        <p:spPr>
          <a:xfrm>
            <a:off x="2223600" y="670225"/>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08" name="Google Shape;2008;p28"/>
          <p:cNvSpPr txBox="1"/>
          <p:nvPr>
            <p:ph idx="1" type="subTitle"/>
          </p:nvPr>
        </p:nvSpPr>
        <p:spPr>
          <a:xfrm>
            <a:off x="2223600" y="142822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009" name="Google Shape;2009;p28"/>
          <p:cNvSpPr txBox="1"/>
          <p:nvPr>
            <p:ph hasCustomPrompt="1" idx="2" type="title"/>
          </p:nvPr>
        </p:nvSpPr>
        <p:spPr>
          <a:xfrm>
            <a:off x="2223600" y="196793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10" name="Google Shape;2010;p28"/>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011" name="Google Shape;2011;p28"/>
          <p:cNvSpPr txBox="1"/>
          <p:nvPr>
            <p:ph hasCustomPrompt="1" idx="4" type="title"/>
          </p:nvPr>
        </p:nvSpPr>
        <p:spPr>
          <a:xfrm>
            <a:off x="2223600" y="3265638"/>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12" name="Google Shape;2012;p28"/>
          <p:cNvSpPr txBox="1"/>
          <p:nvPr>
            <p:ph idx="5" type="subTitle"/>
          </p:nvPr>
        </p:nvSpPr>
        <p:spPr>
          <a:xfrm>
            <a:off x="2223600" y="402878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013" name="Google Shape;2013;p28"/>
          <p:cNvSpPr/>
          <p:nvPr/>
        </p:nvSpPr>
        <p:spPr>
          <a:xfrm>
            <a:off x="6422575" y="3955489"/>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8"/>
          <p:cNvSpPr/>
          <p:nvPr/>
        </p:nvSpPr>
        <p:spPr>
          <a:xfrm>
            <a:off x="-78375" y="-125187"/>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p28"/>
          <p:cNvGrpSpPr/>
          <p:nvPr/>
        </p:nvGrpSpPr>
        <p:grpSpPr>
          <a:xfrm>
            <a:off x="-63000" y="2150835"/>
            <a:ext cx="9348433" cy="2037591"/>
            <a:chOff x="-63000" y="2150835"/>
            <a:chExt cx="9348433" cy="2037591"/>
          </a:xfrm>
        </p:grpSpPr>
        <p:grpSp>
          <p:nvGrpSpPr>
            <p:cNvPr id="2016" name="Google Shape;2016;p28"/>
            <p:cNvGrpSpPr/>
            <p:nvPr/>
          </p:nvGrpSpPr>
          <p:grpSpPr>
            <a:xfrm>
              <a:off x="8518853" y="2150835"/>
              <a:ext cx="766581" cy="841838"/>
              <a:chOff x="7946500" y="4129225"/>
              <a:chExt cx="1050974" cy="1154151"/>
            </a:xfrm>
          </p:grpSpPr>
          <p:sp>
            <p:nvSpPr>
              <p:cNvPr id="2017" name="Google Shape;2017;p28"/>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8"/>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8"/>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8"/>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8"/>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8"/>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8"/>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28"/>
            <p:cNvGrpSpPr/>
            <p:nvPr/>
          </p:nvGrpSpPr>
          <p:grpSpPr>
            <a:xfrm>
              <a:off x="-63000" y="3034275"/>
              <a:ext cx="1050974" cy="1154151"/>
              <a:chOff x="7946500" y="4129225"/>
              <a:chExt cx="1050974" cy="1154151"/>
            </a:xfrm>
          </p:grpSpPr>
          <p:sp>
            <p:nvSpPr>
              <p:cNvPr id="2025" name="Google Shape;2025;p28"/>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8"/>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8"/>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8"/>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8"/>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8"/>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8"/>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2" name="Google Shape;2032;p28"/>
          <p:cNvGrpSpPr/>
          <p:nvPr/>
        </p:nvGrpSpPr>
        <p:grpSpPr>
          <a:xfrm>
            <a:off x="-475496" y="4149862"/>
            <a:ext cx="1850668" cy="1136666"/>
            <a:chOff x="5723275" y="2255625"/>
            <a:chExt cx="562975" cy="345775"/>
          </a:xfrm>
        </p:grpSpPr>
        <p:sp>
          <p:nvSpPr>
            <p:cNvPr id="2033" name="Google Shape;2033;p28"/>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8"/>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8"/>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8"/>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8"/>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8"/>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8"/>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8"/>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8"/>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8"/>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8"/>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8"/>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8"/>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8"/>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8"/>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8"/>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8"/>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8"/>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8"/>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8"/>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8"/>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8"/>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8"/>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8"/>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8"/>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8"/>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8"/>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8"/>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8"/>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8"/>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8"/>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8"/>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8"/>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8"/>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8"/>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8"/>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8"/>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8"/>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8"/>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8"/>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8"/>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8"/>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8"/>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8"/>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8"/>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8"/>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8"/>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28"/>
          <p:cNvGrpSpPr/>
          <p:nvPr/>
        </p:nvGrpSpPr>
        <p:grpSpPr>
          <a:xfrm flipH="1" rot="-8809042">
            <a:off x="8286382" y="214032"/>
            <a:ext cx="749910" cy="1133759"/>
            <a:chOff x="4682275" y="3383700"/>
            <a:chExt cx="380700" cy="575525"/>
          </a:xfrm>
        </p:grpSpPr>
        <p:sp>
          <p:nvSpPr>
            <p:cNvPr id="2081" name="Google Shape;2081;p28"/>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8"/>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8"/>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8"/>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8"/>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8"/>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8"/>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8"/>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089" name="Shape 2089"/>
        <p:cNvGrpSpPr/>
        <p:nvPr/>
      </p:nvGrpSpPr>
      <p:grpSpPr>
        <a:xfrm>
          <a:off x="0" y="0"/>
          <a:ext cx="0" cy="0"/>
          <a:chOff x="0" y="0"/>
          <a:chExt cx="0" cy="0"/>
        </a:xfrm>
      </p:grpSpPr>
      <p:sp>
        <p:nvSpPr>
          <p:cNvPr id="2090" name="Google Shape;2090;p29"/>
          <p:cNvSpPr txBox="1"/>
          <p:nvPr>
            <p:ph hasCustomPrompt="1" type="title"/>
          </p:nvPr>
        </p:nvSpPr>
        <p:spPr>
          <a:xfrm>
            <a:off x="1325650" y="19621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1" name="Google Shape;2091;p29"/>
          <p:cNvSpPr txBox="1"/>
          <p:nvPr>
            <p:ph idx="1" type="subTitle"/>
          </p:nvPr>
        </p:nvSpPr>
        <p:spPr>
          <a:xfrm>
            <a:off x="938500" y="3629175"/>
            <a:ext cx="2173200" cy="75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92" name="Google Shape;2092;p29"/>
          <p:cNvSpPr txBox="1"/>
          <p:nvPr>
            <p:ph idx="2" type="subTitle"/>
          </p:nvPr>
        </p:nvSpPr>
        <p:spPr>
          <a:xfrm>
            <a:off x="9385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93" name="Google Shape;2093;p29"/>
          <p:cNvSpPr txBox="1"/>
          <p:nvPr>
            <p:ph hasCustomPrompt="1" idx="3" type="title"/>
          </p:nvPr>
        </p:nvSpPr>
        <p:spPr>
          <a:xfrm>
            <a:off x="3873100"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4" name="Google Shape;2094;p29"/>
          <p:cNvSpPr txBox="1"/>
          <p:nvPr>
            <p:ph idx="4" type="subTitle"/>
          </p:nvPr>
        </p:nvSpPr>
        <p:spPr>
          <a:xfrm>
            <a:off x="3485400" y="3629175"/>
            <a:ext cx="2173200" cy="75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95" name="Google Shape;2095;p29"/>
          <p:cNvSpPr txBox="1"/>
          <p:nvPr>
            <p:ph idx="5" type="subTitle"/>
          </p:nvPr>
        </p:nvSpPr>
        <p:spPr>
          <a:xfrm>
            <a:off x="34854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96" name="Google Shape;2096;p29"/>
          <p:cNvSpPr txBox="1"/>
          <p:nvPr>
            <p:ph hasCustomPrompt="1" idx="6" type="title"/>
          </p:nvPr>
        </p:nvSpPr>
        <p:spPr>
          <a:xfrm>
            <a:off x="6417675"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7" name="Google Shape;2097;p29"/>
          <p:cNvSpPr txBox="1"/>
          <p:nvPr>
            <p:ph idx="7" type="subTitle"/>
          </p:nvPr>
        </p:nvSpPr>
        <p:spPr>
          <a:xfrm>
            <a:off x="6032300" y="3629175"/>
            <a:ext cx="2173200" cy="75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98" name="Google Shape;2098;p29"/>
          <p:cNvSpPr txBox="1"/>
          <p:nvPr>
            <p:ph idx="8" type="subTitle"/>
          </p:nvPr>
        </p:nvSpPr>
        <p:spPr>
          <a:xfrm>
            <a:off x="60323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99" name="Google Shape;2099;p29"/>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00" name="Google Shape;2100;p29"/>
          <p:cNvSpPr/>
          <p:nvPr/>
        </p:nvSpPr>
        <p:spPr>
          <a:xfrm flipH="1" rot="10800000">
            <a:off x="-477275" y="446565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9"/>
          <p:cNvSpPr/>
          <p:nvPr/>
        </p:nvSpPr>
        <p:spPr>
          <a:xfrm>
            <a:off x="7726000" y="-149601"/>
            <a:ext cx="1592086" cy="1276695"/>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2" name="Google Shape;2102;p29"/>
          <p:cNvGrpSpPr/>
          <p:nvPr/>
        </p:nvGrpSpPr>
        <p:grpSpPr>
          <a:xfrm>
            <a:off x="-380609" y="4422537"/>
            <a:ext cx="1850668" cy="1136666"/>
            <a:chOff x="5723275" y="2255625"/>
            <a:chExt cx="562975" cy="345775"/>
          </a:xfrm>
        </p:grpSpPr>
        <p:sp>
          <p:nvSpPr>
            <p:cNvPr id="2103" name="Google Shape;2103;p29"/>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9"/>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9"/>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9"/>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9"/>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9"/>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9"/>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9"/>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9"/>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9"/>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9"/>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9"/>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9"/>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9"/>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9"/>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9"/>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9"/>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9"/>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9"/>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9"/>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9"/>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9"/>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9"/>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9"/>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9"/>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9"/>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9"/>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9"/>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9"/>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9"/>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9"/>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9"/>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9"/>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9"/>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9"/>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9"/>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9"/>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9"/>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9"/>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9"/>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9"/>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9"/>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9"/>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9"/>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9"/>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9"/>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9"/>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50" name="Shape 2150"/>
        <p:cNvGrpSpPr/>
        <p:nvPr/>
      </p:nvGrpSpPr>
      <p:grpSpPr>
        <a:xfrm>
          <a:off x="0" y="0"/>
          <a:ext cx="0" cy="0"/>
          <a:chOff x="0" y="0"/>
          <a:chExt cx="0" cy="0"/>
        </a:xfrm>
      </p:grpSpPr>
      <p:sp>
        <p:nvSpPr>
          <p:cNvPr id="2151" name="Google Shape;2151;p30"/>
          <p:cNvSpPr txBox="1"/>
          <p:nvPr>
            <p:ph type="title"/>
          </p:nvPr>
        </p:nvSpPr>
        <p:spPr>
          <a:xfrm>
            <a:off x="2347950" y="707777"/>
            <a:ext cx="4448100" cy="12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2" name="Google Shape;2152;p30"/>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53" name="Google Shape;2153;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hlink"/>
                </a:solidFill>
                <a:latin typeface="DM Sans"/>
                <a:ea typeface="DM Sans"/>
                <a:cs typeface="DM Sans"/>
                <a:sym typeface="DM Sans"/>
                <a:hlinkClick r:id="rId2"/>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
        <p:nvSpPr>
          <p:cNvPr id="2154" name="Google Shape;2154;p30"/>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0"/>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6" name="Google Shape;2156;p30"/>
          <p:cNvGrpSpPr/>
          <p:nvPr/>
        </p:nvGrpSpPr>
        <p:grpSpPr>
          <a:xfrm>
            <a:off x="-1044853" y="-415568"/>
            <a:ext cx="8014127" cy="5980541"/>
            <a:chOff x="-1044853" y="-415568"/>
            <a:chExt cx="8014127" cy="5980541"/>
          </a:xfrm>
        </p:grpSpPr>
        <p:grpSp>
          <p:nvGrpSpPr>
            <p:cNvPr id="2157" name="Google Shape;2157;p30"/>
            <p:cNvGrpSpPr/>
            <p:nvPr/>
          </p:nvGrpSpPr>
          <p:grpSpPr>
            <a:xfrm rot="4034852">
              <a:off x="-693257" y="1324959"/>
              <a:ext cx="1331775" cy="1648166"/>
              <a:chOff x="3961475" y="3551375"/>
              <a:chExt cx="373750" cy="462525"/>
            </a:xfrm>
          </p:grpSpPr>
          <p:sp>
            <p:nvSpPr>
              <p:cNvPr id="2158" name="Google Shape;2158;p30"/>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0"/>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0"/>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0"/>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0"/>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0"/>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30"/>
            <p:cNvGrpSpPr/>
            <p:nvPr/>
          </p:nvGrpSpPr>
          <p:grpSpPr>
            <a:xfrm rot="-5221876">
              <a:off x="5982355" y="-450628"/>
              <a:ext cx="903215" cy="1025221"/>
              <a:chOff x="3932350" y="2919350"/>
              <a:chExt cx="324625" cy="368475"/>
            </a:xfrm>
          </p:grpSpPr>
          <p:sp>
            <p:nvSpPr>
              <p:cNvPr id="2165" name="Google Shape;2165;p30"/>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0"/>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0"/>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0"/>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30"/>
            <p:cNvGrpSpPr/>
            <p:nvPr/>
          </p:nvGrpSpPr>
          <p:grpSpPr>
            <a:xfrm>
              <a:off x="2833224" y="4539765"/>
              <a:ext cx="903204" cy="1025208"/>
              <a:chOff x="3932350" y="2919350"/>
              <a:chExt cx="324625" cy="368475"/>
            </a:xfrm>
          </p:grpSpPr>
          <p:sp>
            <p:nvSpPr>
              <p:cNvPr id="2170" name="Google Shape;2170;p30"/>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0"/>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0"/>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0"/>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1" name="Shape 271"/>
        <p:cNvGrpSpPr/>
        <p:nvPr/>
      </p:nvGrpSpPr>
      <p:grpSpPr>
        <a:xfrm>
          <a:off x="0" y="0"/>
          <a:ext cx="0" cy="0"/>
          <a:chOff x="0" y="0"/>
          <a:chExt cx="0" cy="0"/>
        </a:xfrm>
      </p:grpSpPr>
      <p:sp>
        <p:nvSpPr>
          <p:cNvPr id="272" name="Google Shape;27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3" name="Google Shape;273;p4"/>
          <p:cNvSpPr txBox="1"/>
          <p:nvPr>
            <p:ph idx="1" type="body"/>
          </p:nvPr>
        </p:nvSpPr>
        <p:spPr>
          <a:xfrm>
            <a:off x="720000" y="1139550"/>
            <a:ext cx="7704000" cy="2737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74" name="Google Shape;274;p4"/>
          <p:cNvSpPr/>
          <p:nvPr/>
        </p:nvSpPr>
        <p:spPr>
          <a:xfrm>
            <a:off x="-1163225" y="4410699"/>
            <a:ext cx="3714175" cy="108194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7726000" y="-149601"/>
            <a:ext cx="1592086" cy="1276695"/>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4"/>
          <p:cNvGrpSpPr/>
          <p:nvPr/>
        </p:nvGrpSpPr>
        <p:grpSpPr>
          <a:xfrm>
            <a:off x="-590541" y="3529295"/>
            <a:ext cx="10278840" cy="1865594"/>
            <a:chOff x="-590541" y="3529295"/>
            <a:chExt cx="10278840" cy="1865594"/>
          </a:xfrm>
        </p:grpSpPr>
        <p:grpSp>
          <p:nvGrpSpPr>
            <p:cNvPr id="277" name="Google Shape;277;p4"/>
            <p:cNvGrpSpPr/>
            <p:nvPr/>
          </p:nvGrpSpPr>
          <p:grpSpPr>
            <a:xfrm flipH="1" rot="6765148">
              <a:off x="-238944" y="3638009"/>
              <a:ext cx="1331775" cy="1648166"/>
              <a:chOff x="2964144" y="3083104"/>
              <a:chExt cx="373750" cy="462525"/>
            </a:xfrm>
          </p:grpSpPr>
          <p:sp>
            <p:nvSpPr>
              <p:cNvPr id="278" name="Google Shape;278;p4"/>
              <p:cNvSpPr/>
              <p:nvPr/>
            </p:nvSpPr>
            <p:spPr>
              <a:xfrm>
                <a:off x="3092869" y="3083104"/>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3206919" y="3157179"/>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3135619" y="3200729"/>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3206919" y="3263154"/>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2964144" y="3284804"/>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3062919" y="3321704"/>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4"/>
            <p:cNvGrpSpPr/>
            <p:nvPr/>
          </p:nvGrpSpPr>
          <p:grpSpPr>
            <a:xfrm rot="-5221876">
              <a:off x="8701380" y="3724722"/>
              <a:ext cx="903215" cy="1025221"/>
              <a:chOff x="3932350" y="2919350"/>
              <a:chExt cx="324625" cy="368475"/>
            </a:xfrm>
          </p:grpSpPr>
          <p:sp>
            <p:nvSpPr>
              <p:cNvPr id="285" name="Google Shape;285;p4"/>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74" name="Shape 2174"/>
        <p:cNvGrpSpPr/>
        <p:nvPr/>
      </p:nvGrpSpPr>
      <p:grpSpPr>
        <a:xfrm>
          <a:off x="0" y="0"/>
          <a:ext cx="0" cy="0"/>
          <a:chOff x="0" y="0"/>
          <a:chExt cx="0" cy="0"/>
        </a:xfrm>
      </p:grpSpPr>
      <p:sp>
        <p:nvSpPr>
          <p:cNvPr id="2175" name="Google Shape;2175;p31"/>
          <p:cNvSpPr/>
          <p:nvPr/>
        </p:nvSpPr>
        <p:spPr>
          <a:xfrm flipH="1">
            <a:off x="5684197"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1"/>
          <p:cNvSpPr/>
          <p:nvPr/>
        </p:nvSpPr>
        <p:spPr>
          <a:xfrm>
            <a:off x="-259689"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7" name="Google Shape;2177;p31"/>
          <p:cNvGrpSpPr/>
          <p:nvPr/>
        </p:nvGrpSpPr>
        <p:grpSpPr>
          <a:xfrm flipH="1">
            <a:off x="-373651" y="445025"/>
            <a:ext cx="9912289" cy="1941838"/>
            <a:chOff x="-509689" y="445025"/>
            <a:chExt cx="9912289" cy="1941838"/>
          </a:xfrm>
        </p:grpSpPr>
        <p:grpSp>
          <p:nvGrpSpPr>
            <p:cNvPr id="2178" name="Google Shape;2178;p31"/>
            <p:cNvGrpSpPr/>
            <p:nvPr/>
          </p:nvGrpSpPr>
          <p:grpSpPr>
            <a:xfrm>
              <a:off x="8351625" y="445025"/>
              <a:ext cx="1050974" cy="1154151"/>
              <a:chOff x="7946500" y="4129225"/>
              <a:chExt cx="1050974" cy="1154151"/>
            </a:xfrm>
          </p:grpSpPr>
          <p:sp>
            <p:nvSpPr>
              <p:cNvPr id="2179" name="Google Shape;2179;p31"/>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1"/>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1"/>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1"/>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1"/>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1"/>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1"/>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31"/>
            <p:cNvGrpSpPr/>
            <p:nvPr/>
          </p:nvGrpSpPr>
          <p:grpSpPr>
            <a:xfrm>
              <a:off x="-509689" y="1296536"/>
              <a:ext cx="992855" cy="1090327"/>
              <a:chOff x="7946500" y="4129225"/>
              <a:chExt cx="1050974" cy="1154151"/>
            </a:xfrm>
          </p:grpSpPr>
          <p:sp>
            <p:nvSpPr>
              <p:cNvPr id="2187" name="Google Shape;2187;p31"/>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1"/>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1"/>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1"/>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1"/>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1"/>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1"/>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4" name="Google Shape;2194;p31"/>
          <p:cNvGrpSpPr/>
          <p:nvPr/>
        </p:nvGrpSpPr>
        <p:grpSpPr>
          <a:xfrm flipH="1">
            <a:off x="-373650" y="-485105"/>
            <a:ext cx="9806402" cy="5199988"/>
            <a:chOff x="-118103" y="-485105"/>
            <a:chExt cx="9806402" cy="5199988"/>
          </a:xfrm>
        </p:grpSpPr>
        <p:grpSp>
          <p:nvGrpSpPr>
            <p:cNvPr id="2195" name="Google Shape;2195;p31"/>
            <p:cNvGrpSpPr/>
            <p:nvPr/>
          </p:nvGrpSpPr>
          <p:grpSpPr>
            <a:xfrm flipH="1" rot="6765148">
              <a:off x="233493" y="-376391"/>
              <a:ext cx="1331775" cy="1648166"/>
              <a:chOff x="3961475" y="3551375"/>
              <a:chExt cx="373750" cy="462525"/>
            </a:xfrm>
          </p:grpSpPr>
          <p:sp>
            <p:nvSpPr>
              <p:cNvPr id="2196" name="Google Shape;2196;p31"/>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1"/>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1"/>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1"/>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1"/>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1"/>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31"/>
            <p:cNvGrpSpPr/>
            <p:nvPr/>
          </p:nvGrpSpPr>
          <p:grpSpPr>
            <a:xfrm rot="-5221876">
              <a:off x="8701380" y="3724722"/>
              <a:ext cx="903215" cy="1025221"/>
              <a:chOff x="3932350" y="2919350"/>
              <a:chExt cx="324625" cy="368475"/>
            </a:xfrm>
          </p:grpSpPr>
          <p:sp>
            <p:nvSpPr>
              <p:cNvPr id="2203" name="Google Shape;2203;p31"/>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1"/>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1"/>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1"/>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07" name="Shape 2207"/>
        <p:cNvGrpSpPr/>
        <p:nvPr/>
      </p:nvGrpSpPr>
      <p:grpSpPr>
        <a:xfrm>
          <a:off x="0" y="0"/>
          <a:ext cx="0" cy="0"/>
          <a:chOff x="0" y="0"/>
          <a:chExt cx="0" cy="0"/>
        </a:xfrm>
      </p:grpSpPr>
      <p:sp>
        <p:nvSpPr>
          <p:cNvPr id="2208" name="Google Shape;2208;p32"/>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2"/>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0" name="Google Shape;2210;p32"/>
          <p:cNvGrpSpPr/>
          <p:nvPr/>
        </p:nvGrpSpPr>
        <p:grpSpPr>
          <a:xfrm>
            <a:off x="1333911" y="209136"/>
            <a:ext cx="992855" cy="1090327"/>
            <a:chOff x="7946500" y="4129225"/>
            <a:chExt cx="1050974" cy="1154151"/>
          </a:xfrm>
        </p:grpSpPr>
        <p:sp>
          <p:nvSpPr>
            <p:cNvPr id="2211" name="Google Shape;2211;p32"/>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2"/>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2"/>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2"/>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2"/>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2"/>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2"/>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32"/>
          <p:cNvGrpSpPr/>
          <p:nvPr/>
        </p:nvGrpSpPr>
        <p:grpSpPr>
          <a:xfrm>
            <a:off x="-967853" y="-351305"/>
            <a:ext cx="10462477" cy="5895278"/>
            <a:chOff x="-967853" y="-351305"/>
            <a:chExt cx="10462477" cy="5895278"/>
          </a:xfrm>
        </p:grpSpPr>
        <p:grpSp>
          <p:nvGrpSpPr>
            <p:cNvPr id="2219" name="Google Shape;2219;p32"/>
            <p:cNvGrpSpPr/>
            <p:nvPr/>
          </p:nvGrpSpPr>
          <p:grpSpPr>
            <a:xfrm rot="4034852">
              <a:off x="-616257" y="-242591"/>
              <a:ext cx="1331775" cy="1648166"/>
              <a:chOff x="3961475" y="3551375"/>
              <a:chExt cx="373750" cy="462525"/>
            </a:xfrm>
          </p:grpSpPr>
          <p:sp>
            <p:nvSpPr>
              <p:cNvPr id="2220" name="Google Shape;2220;p32"/>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2"/>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2"/>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2"/>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2"/>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2"/>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32"/>
            <p:cNvGrpSpPr/>
            <p:nvPr/>
          </p:nvGrpSpPr>
          <p:grpSpPr>
            <a:xfrm rot="-5221876">
              <a:off x="8507705" y="2059147"/>
              <a:ext cx="903215" cy="1025221"/>
              <a:chOff x="3932350" y="2919350"/>
              <a:chExt cx="324625" cy="368475"/>
            </a:xfrm>
          </p:grpSpPr>
          <p:sp>
            <p:nvSpPr>
              <p:cNvPr id="2227" name="Google Shape;2227;p3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32"/>
            <p:cNvGrpSpPr/>
            <p:nvPr/>
          </p:nvGrpSpPr>
          <p:grpSpPr>
            <a:xfrm>
              <a:off x="6108249" y="4518765"/>
              <a:ext cx="903204" cy="1025208"/>
              <a:chOff x="3932350" y="2919350"/>
              <a:chExt cx="324625" cy="368475"/>
            </a:xfrm>
          </p:grpSpPr>
          <p:sp>
            <p:nvSpPr>
              <p:cNvPr id="2232" name="Google Shape;2232;p3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 name="Shape 289"/>
        <p:cNvGrpSpPr/>
        <p:nvPr/>
      </p:nvGrpSpPr>
      <p:grpSpPr>
        <a:xfrm>
          <a:off x="0" y="0"/>
          <a:ext cx="0" cy="0"/>
          <a:chOff x="0" y="0"/>
          <a:chExt cx="0" cy="0"/>
        </a:xfrm>
      </p:grpSpPr>
      <p:sp>
        <p:nvSpPr>
          <p:cNvPr id="290" name="Google Shape;29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1" name="Google Shape;291;p5"/>
          <p:cNvSpPr txBox="1"/>
          <p:nvPr>
            <p:ph idx="1" type="subTitle"/>
          </p:nvPr>
        </p:nvSpPr>
        <p:spPr>
          <a:xfrm>
            <a:off x="5055284"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2" name="Google Shape;292;p5"/>
          <p:cNvSpPr txBox="1"/>
          <p:nvPr>
            <p:ph idx="2" type="subTitle"/>
          </p:nvPr>
        </p:nvSpPr>
        <p:spPr>
          <a:xfrm>
            <a:off x="1583300"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3" name="Google Shape;293;p5"/>
          <p:cNvSpPr txBox="1"/>
          <p:nvPr>
            <p:ph idx="3" type="subTitle"/>
          </p:nvPr>
        </p:nvSpPr>
        <p:spPr>
          <a:xfrm>
            <a:off x="50552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2pPr>
            <a:lvl3pPr lvl="2"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3pPr>
            <a:lvl4pPr lvl="3"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4pPr>
            <a:lvl5pPr lvl="4"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5pPr>
            <a:lvl6pPr lvl="5"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6pPr>
            <a:lvl7pPr lvl="6"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7pPr>
            <a:lvl8pPr lvl="7"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8pPr>
            <a:lvl9pPr lvl="8"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9pPr>
          </a:lstStyle>
          <a:p/>
        </p:txBody>
      </p:sp>
      <p:sp>
        <p:nvSpPr>
          <p:cNvPr id="294" name="Google Shape;294;p5"/>
          <p:cNvSpPr txBox="1"/>
          <p:nvPr>
            <p:ph idx="4" type="subTitle"/>
          </p:nvPr>
        </p:nvSpPr>
        <p:spPr>
          <a:xfrm>
            <a:off x="1583300"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2pPr>
            <a:lvl3pPr lvl="2"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3pPr>
            <a:lvl4pPr lvl="3"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4pPr>
            <a:lvl5pPr lvl="4"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5pPr>
            <a:lvl6pPr lvl="5"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6pPr>
            <a:lvl7pPr lvl="6"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7pPr>
            <a:lvl8pPr lvl="7"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8pPr>
            <a:lvl9pPr lvl="8"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9pPr>
          </a:lstStyle>
          <a:p/>
        </p:txBody>
      </p:sp>
      <p:sp>
        <p:nvSpPr>
          <p:cNvPr id="295" name="Google Shape;295;p5"/>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5"/>
          <p:cNvGrpSpPr/>
          <p:nvPr/>
        </p:nvGrpSpPr>
        <p:grpSpPr>
          <a:xfrm flipH="1">
            <a:off x="-474978" y="-393305"/>
            <a:ext cx="10443202" cy="5108188"/>
            <a:chOff x="-754903" y="-393305"/>
            <a:chExt cx="10443202" cy="5108188"/>
          </a:xfrm>
        </p:grpSpPr>
        <p:grpSp>
          <p:nvGrpSpPr>
            <p:cNvPr id="298" name="Google Shape;298;p5"/>
            <p:cNvGrpSpPr/>
            <p:nvPr/>
          </p:nvGrpSpPr>
          <p:grpSpPr>
            <a:xfrm flipH="1" rot="6765148">
              <a:off x="-403307" y="-284591"/>
              <a:ext cx="1331775" cy="1648166"/>
              <a:chOff x="3961475" y="3551375"/>
              <a:chExt cx="373750" cy="462525"/>
            </a:xfrm>
          </p:grpSpPr>
          <p:sp>
            <p:nvSpPr>
              <p:cNvPr id="299" name="Google Shape;299;p5"/>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5"/>
            <p:cNvGrpSpPr/>
            <p:nvPr/>
          </p:nvGrpSpPr>
          <p:grpSpPr>
            <a:xfrm rot="-5221876">
              <a:off x="8701380" y="3724722"/>
              <a:ext cx="903215" cy="1025221"/>
              <a:chOff x="3932350" y="2919350"/>
              <a:chExt cx="324625" cy="368475"/>
            </a:xfrm>
          </p:grpSpPr>
          <p:sp>
            <p:nvSpPr>
              <p:cNvPr id="306" name="Google Shape;306;p5"/>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 name="Shape 310"/>
        <p:cNvGrpSpPr/>
        <p:nvPr/>
      </p:nvGrpSpPr>
      <p:grpSpPr>
        <a:xfrm>
          <a:off x="0" y="0"/>
          <a:ext cx="0" cy="0"/>
          <a:chOff x="0" y="0"/>
          <a:chExt cx="0" cy="0"/>
        </a:xfrm>
      </p:grpSpPr>
      <p:sp>
        <p:nvSpPr>
          <p:cNvPr id="311" name="Google Shape;31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2" name="Google Shape;312;p6"/>
          <p:cNvSpPr/>
          <p:nvPr/>
        </p:nvSpPr>
        <p:spPr>
          <a:xfrm flipH="1">
            <a:off x="-286782" y="-62326"/>
            <a:ext cx="1346878" cy="1080063"/>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flipH="1">
            <a:off x="7043702" y="4133686"/>
            <a:ext cx="4233763" cy="1080041"/>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6"/>
          <p:cNvGrpSpPr/>
          <p:nvPr/>
        </p:nvGrpSpPr>
        <p:grpSpPr>
          <a:xfrm flipH="1">
            <a:off x="0" y="4178083"/>
            <a:ext cx="1011368" cy="1251639"/>
            <a:chOff x="3961475" y="3551375"/>
            <a:chExt cx="373750" cy="462525"/>
          </a:xfrm>
        </p:grpSpPr>
        <p:sp>
          <p:nvSpPr>
            <p:cNvPr id="315" name="Google Shape;315;p6"/>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1" name="Shape 321"/>
        <p:cNvGrpSpPr/>
        <p:nvPr/>
      </p:nvGrpSpPr>
      <p:grpSpPr>
        <a:xfrm>
          <a:off x="0" y="0"/>
          <a:ext cx="0" cy="0"/>
          <a:chOff x="0" y="0"/>
          <a:chExt cx="0" cy="0"/>
        </a:xfrm>
      </p:grpSpPr>
      <p:sp>
        <p:nvSpPr>
          <p:cNvPr id="322" name="Google Shape;322;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3" name="Google Shape;323;p7"/>
          <p:cNvSpPr txBox="1"/>
          <p:nvPr>
            <p:ph idx="1" type="subTitle"/>
          </p:nvPr>
        </p:nvSpPr>
        <p:spPr>
          <a:xfrm>
            <a:off x="720000" y="1541950"/>
            <a:ext cx="49170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24" name="Google Shape;324;p7"/>
          <p:cNvSpPr/>
          <p:nvPr/>
        </p:nvSpPr>
        <p:spPr>
          <a:xfrm rot="10800000">
            <a:off x="6698086" y="-19851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rot="10800000">
            <a:off x="-204525" y="4125758"/>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7"/>
          <p:cNvGrpSpPr/>
          <p:nvPr/>
        </p:nvGrpSpPr>
        <p:grpSpPr>
          <a:xfrm>
            <a:off x="-754903" y="-393305"/>
            <a:ext cx="10443202" cy="5108188"/>
            <a:chOff x="-754903" y="-393305"/>
            <a:chExt cx="10443202" cy="5108188"/>
          </a:xfrm>
        </p:grpSpPr>
        <p:grpSp>
          <p:nvGrpSpPr>
            <p:cNvPr id="327" name="Google Shape;327;p7"/>
            <p:cNvGrpSpPr/>
            <p:nvPr/>
          </p:nvGrpSpPr>
          <p:grpSpPr>
            <a:xfrm flipH="1" rot="6765148">
              <a:off x="-403307" y="-284591"/>
              <a:ext cx="1331775" cy="1648166"/>
              <a:chOff x="3961475" y="3551375"/>
              <a:chExt cx="373750" cy="462525"/>
            </a:xfrm>
          </p:grpSpPr>
          <p:sp>
            <p:nvSpPr>
              <p:cNvPr id="328" name="Google Shape;328;p7"/>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7"/>
            <p:cNvGrpSpPr/>
            <p:nvPr/>
          </p:nvGrpSpPr>
          <p:grpSpPr>
            <a:xfrm rot="-5221876">
              <a:off x="8701380" y="3724722"/>
              <a:ext cx="903215" cy="1025221"/>
              <a:chOff x="3932350" y="2919350"/>
              <a:chExt cx="324625" cy="368475"/>
            </a:xfrm>
          </p:grpSpPr>
          <p:sp>
            <p:nvSpPr>
              <p:cNvPr id="335" name="Google Shape;335;p7"/>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 name="Google Shape;339;p7"/>
          <p:cNvGrpSpPr/>
          <p:nvPr/>
        </p:nvGrpSpPr>
        <p:grpSpPr>
          <a:xfrm>
            <a:off x="-346875" y="2026586"/>
            <a:ext cx="9920391" cy="2787815"/>
            <a:chOff x="-346875" y="2026586"/>
            <a:chExt cx="9920391" cy="2787815"/>
          </a:xfrm>
        </p:grpSpPr>
        <p:grpSp>
          <p:nvGrpSpPr>
            <p:cNvPr id="340" name="Google Shape;340;p7"/>
            <p:cNvGrpSpPr/>
            <p:nvPr/>
          </p:nvGrpSpPr>
          <p:grpSpPr>
            <a:xfrm>
              <a:off x="-346875" y="3660250"/>
              <a:ext cx="1050974" cy="1154151"/>
              <a:chOff x="7946500" y="4129225"/>
              <a:chExt cx="1050974" cy="1154151"/>
            </a:xfrm>
          </p:grpSpPr>
          <p:sp>
            <p:nvSpPr>
              <p:cNvPr id="341" name="Google Shape;341;p7"/>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a:off x="8580661" y="2026586"/>
              <a:ext cx="992855" cy="1090327"/>
              <a:chOff x="7946500" y="4129225"/>
              <a:chExt cx="1050974" cy="1154151"/>
            </a:xfrm>
          </p:grpSpPr>
          <p:sp>
            <p:nvSpPr>
              <p:cNvPr id="349" name="Google Shape;349;p7"/>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 name="Google Shape;356;p7"/>
          <p:cNvGrpSpPr/>
          <p:nvPr/>
        </p:nvGrpSpPr>
        <p:grpSpPr>
          <a:xfrm>
            <a:off x="6367279" y="4260362"/>
            <a:ext cx="1850668" cy="1136666"/>
            <a:chOff x="5723275" y="2255625"/>
            <a:chExt cx="562975" cy="345775"/>
          </a:xfrm>
        </p:grpSpPr>
        <p:sp>
          <p:nvSpPr>
            <p:cNvPr id="357" name="Google Shape;357;p7"/>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7"/>
          <p:cNvGrpSpPr/>
          <p:nvPr/>
        </p:nvGrpSpPr>
        <p:grpSpPr>
          <a:xfrm rot="543998">
            <a:off x="8027996" y="388629"/>
            <a:ext cx="1155509" cy="1746847"/>
            <a:chOff x="4682275" y="3383700"/>
            <a:chExt cx="380700" cy="575525"/>
          </a:xfrm>
        </p:grpSpPr>
        <p:sp>
          <p:nvSpPr>
            <p:cNvPr id="405" name="Google Shape;405;p7"/>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3" name="Shape 413"/>
        <p:cNvGrpSpPr/>
        <p:nvPr/>
      </p:nvGrpSpPr>
      <p:grpSpPr>
        <a:xfrm>
          <a:off x="0" y="0"/>
          <a:ext cx="0" cy="0"/>
          <a:chOff x="0" y="0"/>
          <a:chExt cx="0" cy="0"/>
        </a:xfrm>
      </p:grpSpPr>
      <p:sp>
        <p:nvSpPr>
          <p:cNvPr id="414" name="Google Shape;414;p8"/>
          <p:cNvSpPr txBox="1"/>
          <p:nvPr>
            <p:ph type="title"/>
          </p:nvPr>
        </p:nvSpPr>
        <p:spPr>
          <a:xfrm>
            <a:off x="1969250" y="1569900"/>
            <a:ext cx="5205300" cy="2003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5" name="Google Shape;415;p8"/>
          <p:cNvSpPr/>
          <p:nvPr/>
        </p:nvSpPr>
        <p:spPr>
          <a:xfrm>
            <a:off x="6422575" y="4004477"/>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8"/>
          <p:cNvGrpSpPr/>
          <p:nvPr/>
        </p:nvGrpSpPr>
        <p:grpSpPr>
          <a:xfrm>
            <a:off x="-777128" y="2468896"/>
            <a:ext cx="7308841" cy="3093496"/>
            <a:chOff x="-777128" y="2468896"/>
            <a:chExt cx="7308841" cy="3093496"/>
          </a:xfrm>
        </p:grpSpPr>
        <p:grpSp>
          <p:nvGrpSpPr>
            <p:cNvPr id="418" name="Google Shape;418;p8"/>
            <p:cNvGrpSpPr/>
            <p:nvPr/>
          </p:nvGrpSpPr>
          <p:grpSpPr>
            <a:xfrm rot="2873761">
              <a:off x="-385141" y="2691385"/>
              <a:ext cx="1331775" cy="1648170"/>
              <a:chOff x="3961475" y="3551375"/>
              <a:chExt cx="373750" cy="462525"/>
            </a:xfrm>
          </p:grpSpPr>
          <p:sp>
            <p:nvSpPr>
              <p:cNvPr id="419" name="Google Shape;419;p8"/>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8"/>
            <p:cNvGrpSpPr/>
            <p:nvPr/>
          </p:nvGrpSpPr>
          <p:grpSpPr>
            <a:xfrm rot="-2700000">
              <a:off x="5398304" y="4367982"/>
              <a:ext cx="903212" cy="1025217"/>
              <a:chOff x="3932350" y="2919350"/>
              <a:chExt cx="324625" cy="368475"/>
            </a:xfrm>
          </p:grpSpPr>
          <p:sp>
            <p:nvSpPr>
              <p:cNvPr id="426" name="Google Shape;426;p8"/>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 name="Google Shape;430;p8"/>
          <p:cNvGrpSpPr/>
          <p:nvPr/>
        </p:nvGrpSpPr>
        <p:grpSpPr>
          <a:xfrm>
            <a:off x="0" y="599000"/>
            <a:ext cx="9373808" cy="2644435"/>
            <a:chOff x="0" y="599000"/>
            <a:chExt cx="9373808" cy="2644435"/>
          </a:xfrm>
        </p:grpSpPr>
        <p:grpSp>
          <p:nvGrpSpPr>
            <p:cNvPr id="431" name="Google Shape;431;p8"/>
            <p:cNvGrpSpPr/>
            <p:nvPr/>
          </p:nvGrpSpPr>
          <p:grpSpPr>
            <a:xfrm>
              <a:off x="8607228" y="2401597"/>
              <a:ext cx="766581" cy="841838"/>
              <a:chOff x="7946500" y="4129225"/>
              <a:chExt cx="1050974" cy="1154151"/>
            </a:xfrm>
          </p:grpSpPr>
          <p:sp>
            <p:nvSpPr>
              <p:cNvPr id="432" name="Google Shape;432;p8"/>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8"/>
            <p:cNvGrpSpPr/>
            <p:nvPr/>
          </p:nvGrpSpPr>
          <p:grpSpPr>
            <a:xfrm>
              <a:off x="0" y="599000"/>
              <a:ext cx="1050974" cy="1154151"/>
              <a:chOff x="7946500" y="4129225"/>
              <a:chExt cx="1050974" cy="1154151"/>
            </a:xfrm>
          </p:grpSpPr>
          <p:sp>
            <p:nvSpPr>
              <p:cNvPr id="440" name="Google Shape;440;p8"/>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 name="Google Shape;447;p8"/>
          <p:cNvGrpSpPr/>
          <p:nvPr/>
        </p:nvGrpSpPr>
        <p:grpSpPr>
          <a:xfrm>
            <a:off x="7852829" y="279937"/>
            <a:ext cx="1850668" cy="1136666"/>
            <a:chOff x="5723275" y="2255625"/>
            <a:chExt cx="562975" cy="345775"/>
          </a:xfrm>
        </p:grpSpPr>
        <p:sp>
          <p:nvSpPr>
            <p:cNvPr id="448" name="Google Shape;448;p8"/>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8"/>
          <p:cNvGrpSpPr/>
          <p:nvPr/>
        </p:nvGrpSpPr>
        <p:grpSpPr>
          <a:xfrm>
            <a:off x="1198685" y="4300380"/>
            <a:ext cx="2293973" cy="1363632"/>
            <a:chOff x="5427525" y="2698500"/>
            <a:chExt cx="1037950" cy="617000"/>
          </a:xfrm>
        </p:grpSpPr>
        <p:sp>
          <p:nvSpPr>
            <p:cNvPr id="496" name="Google Shape;496;p8"/>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8"/>
          <p:cNvGrpSpPr/>
          <p:nvPr/>
        </p:nvGrpSpPr>
        <p:grpSpPr>
          <a:xfrm>
            <a:off x="1428860" y="-303903"/>
            <a:ext cx="1331750" cy="953317"/>
            <a:chOff x="4661950" y="2869625"/>
            <a:chExt cx="517325" cy="360900"/>
          </a:xfrm>
        </p:grpSpPr>
        <p:sp>
          <p:nvSpPr>
            <p:cNvPr id="528" name="Google Shape;528;p8"/>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
          <p:cNvSpPr txBox="1"/>
          <p:nvPr>
            <p:ph type="title"/>
          </p:nvPr>
        </p:nvSpPr>
        <p:spPr>
          <a:xfrm>
            <a:off x="2135550" y="1616700"/>
            <a:ext cx="4872900" cy="146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9600">
                <a:latin typeface="DM Sans ExtraBold"/>
                <a:ea typeface="DM Sans ExtraBold"/>
                <a:cs typeface="DM Sans ExtraBold"/>
                <a:sym typeface="DM Sans Extra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6" name="Google Shape;576;p9"/>
          <p:cNvSpPr txBox="1"/>
          <p:nvPr>
            <p:ph idx="1" type="subTitle"/>
          </p:nvPr>
        </p:nvSpPr>
        <p:spPr>
          <a:xfrm>
            <a:off x="2135550" y="3001100"/>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77" name="Google Shape;577;p9"/>
          <p:cNvGrpSpPr/>
          <p:nvPr/>
        </p:nvGrpSpPr>
        <p:grpSpPr>
          <a:xfrm>
            <a:off x="124411" y="-751064"/>
            <a:ext cx="9858825" cy="6176290"/>
            <a:chOff x="124411" y="-751064"/>
            <a:chExt cx="9858825" cy="6176290"/>
          </a:xfrm>
        </p:grpSpPr>
        <p:grpSp>
          <p:nvGrpSpPr>
            <p:cNvPr id="578" name="Google Shape;578;p9"/>
            <p:cNvGrpSpPr/>
            <p:nvPr/>
          </p:nvGrpSpPr>
          <p:grpSpPr>
            <a:xfrm rot="-3760059">
              <a:off x="8279511" y="1111305"/>
              <a:ext cx="1331789" cy="1648163"/>
              <a:chOff x="3961475" y="3551375"/>
              <a:chExt cx="373750" cy="462525"/>
            </a:xfrm>
          </p:grpSpPr>
          <p:sp>
            <p:nvSpPr>
              <p:cNvPr id="579" name="Google Shape;579;p9"/>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9"/>
            <p:cNvGrpSpPr/>
            <p:nvPr/>
          </p:nvGrpSpPr>
          <p:grpSpPr>
            <a:xfrm flipH="1">
              <a:off x="124411" y="3964518"/>
              <a:ext cx="1286878" cy="1460709"/>
              <a:chOff x="3932350" y="2919350"/>
              <a:chExt cx="324625" cy="368475"/>
            </a:xfrm>
          </p:grpSpPr>
          <p:sp>
            <p:nvSpPr>
              <p:cNvPr id="586" name="Google Shape;586;p9"/>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9"/>
            <p:cNvGrpSpPr/>
            <p:nvPr/>
          </p:nvGrpSpPr>
          <p:grpSpPr>
            <a:xfrm rot="-7393405">
              <a:off x="3028514" y="-589112"/>
              <a:ext cx="1001535" cy="1136791"/>
              <a:chOff x="3932350" y="2919350"/>
              <a:chExt cx="324625" cy="368475"/>
            </a:xfrm>
          </p:grpSpPr>
          <p:sp>
            <p:nvSpPr>
              <p:cNvPr id="591" name="Google Shape;591;p9"/>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 name="Google Shape;595;p9"/>
          <p:cNvGrpSpPr/>
          <p:nvPr/>
        </p:nvGrpSpPr>
        <p:grpSpPr>
          <a:xfrm>
            <a:off x="1917178" y="-188675"/>
            <a:ext cx="6782572" cy="5468698"/>
            <a:chOff x="1917178" y="-188675"/>
            <a:chExt cx="6782572" cy="5468698"/>
          </a:xfrm>
        </p:grpSpPr>
        <p:grpSp>
          <p:nvGrpSpPr>
            <p:cNvPr id="596" name="Google Shape;596;p9"/>
            <p:cNvGrpSpPr/>
            <p:nvPr/>
          </p:nvGrpSpPr>
          <p:grpSpPr>
            <a:xfrm>
              <a:off x="7648775" y="-188675"/>
              <a:ext cx="1050974" cy="1154151"/>
              <a:chOff x="7946500" y="4129225"/>
              <a:chExt cx="1050974" cy="1154151"/>
            </a:xfrm>
          </p:grpSpPr>
          <p:sp>
            <p:nvSpPr>
              <p:cNvPr id="597" name="Google Shape;597;p9"/>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9"/>
            <p:cNvGrpSpPr/>
            <p:nvPr/>
          </p:nvGrpSpPr>
          <p:grpSpPr>
            <a:xfrm>
              <a:off x="1917178" y="4438185"/>
              <a:ext cx="766581" cy="841838"/>
              <a:chOff x="7946500" y="4129225"/>
              <a:chExt cx="1050974" cy="1154151"/>
            </a:xfrm>
          </p:grpSpPr>
          <p:sp>
            <p:nvSpPr>
              <p:cNvPr id="605" name="Google Shape;605;p9"/>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 name="Google Shape;612;p9"/>
          <p:cNvGrpSpPr/>
          <p:nvPr/>
        </p:nvGrpSpPr>
        <p:grpSpPr>
          <a:xfrm>
            <a:off x="-3" y="-188675"/>
            <a:ext cx="9826669" cy="5955276"/>
            <a:chOff x="-3" y="-188675"/>
            <a:chExt cx="9826669" cy="5955276"/>
          </a:xfrm>
        </p:grpSpPr>
        <p:sp>
          <p:nvSpPr>
            <p:cNvPr id="613" name="Google Shape;613;p9"/>
            <p:cNvSpPr/>
            <p:nvPr/>
          </p:nvSpPr>
          <p:spPr>
            <a:xfrm>
              <a:off x="-3" y="-188675"/>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7008440" y="3203376"/>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grpSp>
      <p:grpSp>
        <p:nvGrpSpPr>
          <p:cNvPr id="615" name="Google Shape;615;p9"/>
          <p:cNvGrpSpPr/>
          <p:nvPr/>
        </p:nvGrpSpPr>
        <p:grpSpPr>
          <a:xfrm>
            <a:off x="5990507" y="-433611"/>
            <a:ext cx="1779998" cy="5713700"/>
            <a:chOff x="5990507" y="-433611"/>
            <a:chExt cx="1779998" cy="5713700"/>
          </a:xfrm>
        </p:grpSpPr>
        <p:grpSp>
          <p:nvGrpSpPr>
            <p:cNvPr id="616" name="Google Shape;616;p9"/>
            <p:cNvGrpSpPr/>
            <p:nvPr/>
          </p:nvGrpSpPr>
          <p:grpSpPr>
            <a:xfrm>
              <a:off x="5990507" y="4382314"/>
              <a:ext cx="1286898" cy="897775"/>
              <a:chOff x="4661950" y="2869625"/>
              <a:chExt cx="517325" cy="360900"/>
            </a:xfrm>
          </p:grpSpPr>
          <p:sp>
            <p:nvSpPr>
              <p:cNvPr id="617" name="Google Shape;617;p9"/>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9"/>
            <p:cNvGrpSpPr/>
            <p:nvPr/>
          </p:nvGrpSpPr>
          <p:grpSpPr>
            <a:xfrm>
              <a:off x="6483607" y="-433611"/>
              <a:ext cx="1286898" cy="897775"/>
              <a:chOff x="4661950" y="2869625"/>
              <a:chExt cx="517325" cy="360900"/>
            </a:xfrm>
          </p:grpSpPr>
          <p:sp>
            <p:nvSpPr>
              <p:cNvPr id="664" name="Google Shape;664;p9"/>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9"/>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9"/>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9"/>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 name="Google Shape;710;p9"/>
          <p:cNvGrpSpPr/>
          <p:nvPr/>
        </p:nvGrpSpPr>
        <p:grpSpPr>
          <a:xfrm>
            <a:off x="1287334" y="-132315"/>
            <a:ext cx="7201896" cy="5392791"/>
            <a:chOff x="1287334" y="-132315"/>
            <a:chExt cx="7201896" cy="5392791"/>
          </a:xfrm>
        </p:grpSpPr>
        <p:grpSp>
          <p:nvGrpSpPr>
            <p:cNvPr id="711" name="Google Shape;711;p9"/>
            <p:cNvGrpSpPr/>
            <p:nvPr/>
          </p:nvGrpSpPr>
          <p:grpSpPr>
            <a:xfrm rot="544019">
              <a:off x="7443425" y="3774654"/>
              <a:ext cx="939737" cy="1420651"/>
              <a:chOff x="4682275" y="3383700"/>
              <a:chExt cx="380700" cy="575525"/>
            </a:xfrm>
          </p:grpSpPr>
          <p:sp>
            <p:nvSpPr>
              <p:cNvPr id="712" name="Google Shape;712;p9"/>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9"/>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9"/>
            <p:cNvGrpSpPr/>
            <p:nvPr/>
          </p:nvGrpSpPr>
          <p:grpSpPr>
            <a:xfrm flipH="1" rot="10256017">
              <a:off x="1371971" y="-80312"/>
              <a:ext cx="749907" cy="1133732"/>
              <a:chOff x="4682275" y="3383700"/>
              <a:chExt cx="380700" cy="575525"/>
            </a:xfrm>
          </p:grpSpPr>
          <p:sp>
            <p:nvSpPr>
              <p:cNvPr id="721" name="Google Shape;721;p9"/>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9" name="Shape 729"/>
        <p:cNvGrpSpPr/>
        <p:nvPr/>
      </p:nvGrpSpPr>
      <p:grpSpPr>
        <a:xfrm>
          <a:off x="0" y="0"/>
          <a:ext cx="0" cy="0"/>
          <a:chOff x="0" y="0"/>
          <a:chExt cx="0" cy="0"/>
        </a:xfrm>
      </p:grpSpPr>
      <p:sp>
        <p:nvSpPr>
          <p:cNvPr id="730" name="Google Shape;730;p10"/>
          <p:cNvSpPr/>
          <p:nvPr>
            <p:ph idx="2" type="pic"/>
          </p:nvPr>
        </p:nvSpPr>
        <p:spPr>
          <a:xfrm>
            <a:off x="-29550" y="-14250"/>
            <a:ext cx="9203100" cy="5172000"/>
          </a:xfrm>
          <a:prstGeom prst="rect">
            <a:avLst/>
          </a:prstGeom>
          <a:noFill/>
          <a:ln>
            <a:noFill/>
          </a:ln>
        </p:spPr>
      </p:sp>
      <p:sp>
        <p:nvSpPr>
          <p:cNvPr id="731" name="Google Shape;731;p10"/>
          <p:cNvSpPr txBox="1"/>
          <p:nvPr>
            <p:ph type="title"/>
          </p:nvPr>
        </p:nvSpPr>
        <p:spPr>
          <a:xfrm>
            <a:off x="720000" y="3816150"/>
            <a:ext cx="7704000" cy="671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2pPr>
            <a:lvl3pPr lvl="2"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3pPr>
            <a:lvl4pPr lvl="3"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4pPr>
            <a:lvl5pPr lvl="4"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5pPr>
            <a:lvl6pPr lvl="5"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6pPr>
            <a:lvl7pPr lvl="6"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7pPr>
            <a:lvl8pPr lvl="7"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8pPr>
            <a:lvl9pPr lvl="8"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655ed1641c571737f38dea6c--sparkly-marshmallow-46037a.netlify.a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ugmpress.ugm.ac.id/id/writer/detail/susetyowati" TargetMode="External"/><Relationship Id="rId4" Type="http://schemas.openxmlformats.org/officeDocument/2006/relationships/hyperlink" Target="https://ugmpress.ugm.ac.id/id/writer/detail/farah-faza" TargetMode="External"/><Relationship Id="rId5" Type="http://schemas.openxmlformats.org/officeDocument/2006/relationships/hyperlink" Target="https://ugmpress.ugm.ac.id/id/writer/detail/izzati-hayu-andari" TargetMode="External"/><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33"/>
          <p:cNvSpPr txBox="1"/>
          <p:nvPr>
            <p:ph type="ctrTitle"/>
          </p:nvPr>
        </p:nvSpPr>
        <p:spPr>
          <a:xfrm>
            <a:off x="1308000" y="1288750"/>
            <a:ext cx="6528000" cy="199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900"/>
              <a:t>GIZI PADA PENYAKIT GINJAL KRONIS</a:t>
            </a:r>
            <a:endParaRPr sz="4400">
              <a:solidFill>
                <a:schemeClr val="lt2"/>
              </a:solidFill>
            </a:endParaRPr>
          </a:p>
        </p:txBody>
      </p:sp>
      <p:sp>
        <p:nvSpPr>
          <p:cNvPr id="2241" name="Google Shape;2241;p33"/>
          <p:cNvSpPr txBox="1"/>
          <p:nvPr>
            <p:ph idx="1" type="subTitle"/>
          </p:nvPr>
        </p:nvSpPr>
        <p:spPr>
          <a:xfrm>
            <a:off x="1807800" y="3282850"/>
            <a:ext cx="55284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50" u="sng">
                <a:solidFill>
                  <a:schemeClr val="hlink"/>
                </a:solidFill>
                <a:highlight>
                  <a:srgbClr val="EEF5F9"/>
                </a:highlight>
                <a:latin typeface="Arial"/>
                <a:ea typeface="Arial"/>
                <a:cs typeface="Arial"/>
                <a:sym typeface="Arial"/>
                <a:hlinkClick r:id="rId3"/>
              </a:rPr>
              <a:t>https://655ed1641c571737f38dea6c--sparkly-marshmallow-46037a.netlify.app/</a:t>
            </a:r>
            <a:endParaRPr/>
          </a:p>
        </p:txBody>
      </p:sp>
      <p:grpSp>
        <p:nvGrpSpPr>
          <p:cNvPr id="2242" name="Google Shape;2242;p33"/>
          <p:cNvGrpSpPr/>
          <p:nvPr/>
        </p:nvGrpSpPr>
        <p:grpSpPr>
          <a:xfrm>
            <a:off x="-557596" y="3405940"/>
            <a:ext cx="2365384" cy="1406020"/>
            <a:chOff x="5427525" y="2698500"/>
            <a:chExt cx="1037950" cy="617000"/>
          </a:xfrm>
        </p:grpSpPr>
        <p:sp>
          <p:nvSpPr>
            <p:cNvPr id="2243" name="Google Shape;2243;p33"/>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3"/>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3"/>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3"/>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3"/>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3"/>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3"/>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3"/>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3"/>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3"/>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3"/>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3"/>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3"/>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3"/>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3"/>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3"/>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3"/>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3"/>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3"/>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3"/>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3"/>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3"/>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3"/>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3"/>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3"/>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3"/>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3"/>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3"/>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3"/>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2" name="Google Shape;2272;p33"/>
          <p:cNvSpPr txBox="1"/>
          <p:nvPr>
            <p:ph idx="2" type="subTitle"/>
          </p:nvPr>
        </p:nvSpPr>
        <p:spPr>
          <a:xfrm>
            <a:off x="7081025" y="608550"/>
            <a:ext cx="2505600" cy="5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10th  Grade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3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ANGGOTA KELOMPOK</a:t>
            </a:r>
            <a:endParaRPr>
              <a:solidFill>
                <a:schemeClr val="accent4"/>
              </a:solidFill>
            </a:endParaRPr>
          </a:p>
        </p:txBody>
      </p:sp>
      <p:sp>
        <p:nvSpPr>
          <p:cNvPr id="2278" name="Google Shape;2278;p34"/>
          <p:cNvSpPr txBox="1"/>
          <p:nvPr>
            <p:ph idx="1" type="subTitle"/>
          </p:nvPr>
        </p:nvSpPr>
        <p:spPr>
          <a:xfrm>
            <a:off x="720000" y="1661800"/>
            <a:ext cx="49170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2372051-Muhammad Syehan Alwafa</a:t>
            </a:r>
            <a:endParaRPr b="1"/>
          </a:p>
          <a:p>
            <a:pPr indent="0" lvl="0" marL="0" rtl="0" algn="l">
              <a:spcBef>
                <a:spcPts val="0"/>
              </a:spcBef>
              <a:spcAft>
                <a:spcPts val="0"/>
              </a:spcAft>
              <a:buNone/>
            </a:pPr>
            <a:r>
              <a:rPr b="1" lang="en"/>
              <a:t>2372071-Henry William Gunadi</a:t>
            </a:r>
            <a:endParaRPr b="1"/>
          </a:p>
          <a:p>
            <a:pPr indent="0" lvl="0" marL="0" rtl="0" algn="l">
              <a:spcBef>
                <a:spcPts val="0"/>
              </a:spcBef>
              <a:spcAft>
                <a:spcPts val="0"/>
              </a:spcAft>
              <a:buNone/>
            </a:pPr>
            <a:r>
              <a:rPr b="1" lang="en"/>
              <a:t>2372902-Fachrizqy Utomo</a:t>
            </a:r>
            <a:endParaRPr b="1"/>
          </a:p>
          <a:p>
            <a:pPr indent="0" lvl="0" marL="0" rtl="0" algn="l">
              <a:spcBef>
                <a:spcPts val="0"/>
              </a:spcBef>
              <a:spcAft>
                <a:spcPts val="0"/>
              </a:spcAft>
              <a:buNone/>
            </a:pPr>
            <a:r>
              <a:rPr b="1" lang="en"/>
              <a:t>2372051-Syahrial Achmad</a:t>
            </a:r>
            <a:endParaRPr b="1"/>
          </a:p>
          <a:p>
            <a:pPr indent="0" lvl="0" marL="0" rtl="0" algn="l">
              <a:spcBef>
                <a:spcPts val="0"/>
              </a:spcBef>
              <a:spcAft>
                <a:spcPts val="0"/>
              </a:spcAft>
              <a:buNone/>
            </a:pPr>
            <a:r>
              <a:rPr b="1" lang="en">
                <a:solidFill>
                  <a:srgbClr val="000000"/>
                </a:solidFill>
              </a:rPr>
              <a:t>2372072-Terrel Ayers Tirtosugondo</a:t>
            </a:r>
            <a:endParaRPr b="1">
              <a:solidFill>
                <a:srgbClr val="000000"/>
              </a:solidFill>
            </a:endParaRPr>
          </a:p>
        </p:txBody>
      </p:sp>
      <p:cxnSp>
        <p:nvCxnSpPr>
          <p:cNvPr id="2279" name="Google Shape;2279;p34"/>
          <p:cNvCxnSpPr/>
          <p:nvPr/>
        </p:nvCxnSpPr>
        <p:spPr>
          <a:xfrm>
            <a:off x="6622475" y="2343950"/>
            <a:ext cx="854400" cy="854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35"/>
          <p:cNvSpPr txBox="1"/>
          <p:nvPr>
            <p:ph type="title"/>
          </p:nvPr>
        </p:nvSpPr>
        <p:spPr>
          <a:xfrm>
            <a:off x="720000" y="240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Informasi Buku</a:t>
            </a:r>
            <a:endParaRPr b="1">
              <a:solidFill>
                <a:schemeClr val="accent4"/>
              </a:solidFill>
            </a:endParaRPr>
          </a:p>
        </p:txBody>
      </p:sp>
      <p:sp>
        <p:nvSpPr>
          <p:cNvPr id="2285" name="Google Shape;2285;p35"/>
          <p:cNvSpPr txBox="1"/>
          <p:nvPr/>
        </p:nvSpPr>
        <p:spPr>
          <a:xfrm>
            <a:off x="720000" y="813200"/>
            <a:ext cx="7704000" cy="369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Semua informasi buku telah kami cari melalui sumber internet</a:t>
            </a:r>
            <a:endParaRPr sz="1200">
              <a:solidFill>
                <a:schemeClr val="dk1"/>
              </a:solidFill>
              <a:latin typeface="DM Sans"/>
              <a:ea typeface="DM Sans"/>
              <a:cs typeface="DM Sans"/>
              <a:sym typeface="DM Sans"/>
            </a:endParaRPr>
          </a:p>
        </p:txBody>
      </p:sp>
      <p:sp>
        <p:nvSpPr>
          <p:cNvPr id="2286" name="Google Shape;2286;p35"/>
          <p:cNvSpPr txBox="1"/>
          <p:nvPr/>
        </p:nvSpPr>
        <p:spPr>
          <a:xfrm>
            <a:off x="1169725" y="1570850"/>
            <a:ext cx="3474300" cy="276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dk1"/>
                </a:solidFill>
                <a:latin typeface="DM Sans SemiBold"/>
                <a:ea typeface="DM Sans SemiBold"/>
                <a:cs typeface="DM Sans SemiBold"/>
                <a:sym typeface="DM Sans SemiBold"/>
              </a:rPr>
              <a:t>Penulis: </a:t>
            </a:r>
            <a:r>
              <a:rPr lang="en" sz="1300" u="sng">
                <a:solidFill>
                  <a:schemeClr val="dk1"/>
                </a:solidFill>
                <a:latin typeface="DM Sans SemiBold"/>
                <a:ea typeface="DM Sans SemiBold"/>
                <a:cs typeface="DM Sans SemiBold"/>
                <a:sym typeface="DM Sans SemiBold"/>
                <a:hlinkClick r:id="rId3">
                  <a:extLst>
                    <a:ext uri="{A12FA001-AC4F-418D-AE19-62706E023703}">
                      <ahyp:hlinkClr val="tx"/>
                    </a:ext>
                  </a:extLst>
                </a:hlinkClick>
              </a:rPr>
              <a:t>Susetyowati</a:t>
            </a:r>
            <a:r>
              <a:rPr lang="en" sz="1300">
                <a:solidFill>
                  <a:schemeClr val="dk1"/>
                </a:solidFill>
                <a:latin typeface="DM Sans SemiBold"/>
                <a:ea typeface="DM Sans SemiBold"/>
                <a:cs typeface="DM Sans SemiBold"/>
                <a:sym typeface="DM Sans SemiBold"/>
              </a:rPr>
              <a:t> , </a:t>
            </a:r>
            <a:r>
              <a:rPr lang="en" sz="1300" u="sng">
                <a:solidFill>
                  <a:schemeClr val="dk1"/>
                </a:solidFill>
                <a:latin typeface="DM Sans SemiBold"/>
                <a:ea typeface="DM Sans SemiBold"/>
                <a:cs typeface="DM Sans SemiBold"/>
                <a:sym typeface="DM Sans SemiBold"/>
                <a:hlinkClick r:id="rId4">
                  <a:extLst>
                    <a:ext uri="{A12FA001-AC4F-418D-AE19-62706E023703}">
                      <ahyp:hlinkClr val="tx"/>
                    </a:ext>
                  </a:extLst>
                </a:hlinkClick>
              </a:rPr>
              <a:t>Farah Faza</a:t>
            </a:r>
            <a:r>
              <a:rPr lang="en" sz="1300">
                <a:solidFill>
                  <a:schemeClr val="dk1"/>
                </a:solidFill>
                <a:latin typeface="DM Sans SemiBold"/>
                <a:ea typeface="DM Sans SemiBold"/>
                <a:cs typeface="DM Sans SemiBold"/>
                <a:sym typeface="DM Sans SemiBold"/>
              </a:rPr>
              <a:t> , </a:t>
            </a:r>
            <a:r>
              <a:rPr lang="en" sz="1300" u="sng">
                <a:solidFill>
                  <a:schemeClr val="dk1"/>
                </a:solidFill>
                <a:latin typeface="DM Sans SemiBold"/>
                <a:ea typeface="DM Sans SemiBold"/>
                <a:cs typeface="DM Sans SemiBold"/>
                <a:sym typeface="DM Sans SemiBold"/>
                <a:hlinkClick r:id="rId5">
                  <a:extLst>
                    <a:ext uri="{A12FA001-AC4F-418D-AE19-62706E023703}">
                      <ahyp:hlinkClr val="tx"/>
                    </a:ext>
                  </a:extLst>
                </a:hlinkClick>
              </a:rPr>
              <a:t>Izzati Hayu Andari</a:t>
            </a:r>
            <a:endParaRPr sz="1300" u="sng">
              <a:solidFill>
                <a:schemeClr val="dk1"/>
              </a:solidFill>
              <a:latin typeface="DM Sans SemiBold"/>
              <a:ea typeface="DM Sans SemiBold"/>
              <a:cs typeface="DM Sans SemiBold"/>
              <a:sym typeface="DM Sans SemiBold"/>
            </a:endParaRPr>
          </a:p>
          <a:p>
            <a:pPr indent="0" lvl="0" marL="0" rtl="0" algn="l">
              <a:lnSpc>
                <a:spcPct val="115000"/>
              </a:lnSpc>
              <a:spcBef>
                <a:spcPts val="1200"/>
              </a:spcBef>
              <a:spcAft>
                <a:spcPts val="0"/>
              </a:spcAft>
              <a:buNone/>
            </a:pPr>
            <a:r>
              <a:rPr lang="en" sz="1300">
                <a:solidFill>
                  <a:schemeClr val="dk1"/>
                </a:solidFill>
                <a:latin typeface="DM Sans SemiBold"/>
                <a:ea typeface="DM Sans SemiBold"/>
                <a:cs typeface="DM Sans SemiBold"/>
                <a:sym typeface="DM Sans SemiBold"/>
              </a:rPr>
              <a:t>Penerbit: Gadjah Mada University Press</a:t>
            </a:r>
            <a:endParaRPr sz="1300">
              <a:solidFill>
                <a:schemeClr val="dk1"/>
              </a:solidFill>
              <a:latin typeface="DM Sans SemiBold"/>
              <a:ea typeface="DM Sans SemiBold"/>
              <a:cs typeface="DM Sans SemiBold"/>
              <a:sym typeface="DM Sans SemiBold"/>
            </a:endParaRPr>
          </a:p>
          <a:p>
            <a:pPr indent="0" lvl="0" marL="0" rtl="0" algn="l">
              <a:lnSpc>
                <a:spcPct val="115000"/>
              </a:lnSpc>
              <a:spcBef>
                <a:spcPts val="1200"/>
              </a:spcBef>
              <a:spcAft>
                <a:spcPts val="0"/>
              </a:spcAft>
              <a:buNone/>
            </a:pPr>
            <a:r>
              <a:rPr lang="en" sz="1300">
                <a:solidFill>
                  <a:schemeClr val="dk1"/>
                </a:solidFill>
                <a:latin typeface="DM Sans SemiBold"/>
                <a:ea typeface="DM Sans SemiBold"/>
                <a:cs typeface="DM Sans SemiBold"/>
                <a:sym typeface="DM Sans SemiBold"/>
              </a:rPr>
              <a:t>Tahun Terbit: 01 January 2022</a:t>
            </a:r>
            <a:endParaRPr sz="1300">
              <a:solidFill>
                <a:schemeClr val="dk1"/>
              </a:solidFill>
              <a:latin typeface="DM Sans SemiBold"/>
              <a:ea typeface="DM Sans SemiBold"/>
              <a:cs typeface="DM Sans SemiBold"/>
              <a:sym typeface="DM Sans SemiBold"/>
            </a:endParaRPr>
          </a:p>
          <a:p>
            <a:pPr indent="0" lvl="0" marL="0" rtl="0" algn="l">
              <a:lnSpc>
                <a:spcPct val="115000"/>
              </a:lnSpc>
              <a:spcBef>
                <a:spcPts val="1200"/>
              </a:spcBef>
              <a:spcAft>
                <a:spcPts val="0"/>
              </a:spcAft>
              <a:buNone/>
            </a:pPr>
            <a:r>
              <a:rPr lang="en" sz="1300">
                <a:solidFill>
                  <a:schemeClr val="dk1"/>
                </a:solidFill>
                <a:latin typeface="DM Sans SemiBold"/>
                <a:ea typeface="DM Sans SemiBold"/>
                <a:cs typeface="DM Sans SemiBold"/>
                <a:sym typeface="DM Sans SemiBold"/>
              </a:rPr>
              <a:t>Halaman: 172 halaman</a:t>
            </a:r>
            <a:endParaRPr sz="1300">
              <a:solidFill>
                <a:schemeClr val="dk1"/>
              </a:solidFill>
              <a:latin typeface="DM Sans SemiBold"/>
              <a:ea typeface="DM Sans SemiBold"/>
              <a:cs typeface="DM Sans SemiBold"/>
              <a:sym typeface="DM Sans SemiBold"/>
            </a:endParaRPr>
          </a:p>
          <a:p>
            <a:pPr indent="0" lvl="0" marL="0" rtl="0" algn="l">
              <a:lnSpc>
                <a:spcPct val="115000"/>
              </a:lnSpc>
              <a:spcBef>
                <a:spcPts val="1200"/>
              </a:spcBef>
              <a:spcAft>
                <a:spcPts val="0"/>
              </a:spcAft>
              <a:buNone/>
            </a:pPr>
            <a:r>
              <a:rPr lang="en" sz="1300">
                <a:solidFill>
                  <a:schemeClr val="dk1"/>
                </a:solidFill>
                <a:latin typeface="DM Sans SemiBold"/>
                <a:ea typeface="DM Sans SemiBold"/>
                <a:cs typeface="DM Sans SemiBold"/>
                <a:sym typeface="DM Sans SemiBold"/>
              </a:rPr>
              <a:t>Harga: Rp 57,5rb diskon 15,5% dari Rp 68rb</a:t>
            </a:r>
            <a:endParaRPr sz="1300">
              <a:solidFill>
                <a:schemeClr val="dk1"/>
              </a:solidFill>
              <a:latin typeface="DM Sans SemiBold"/>
              <a:ea typeface="DM Sans SemiBold"/>
              <a:cs typeface="DM Sans SemiBold"/>
              <a:sym typeface="DM Sans SemiBold"/>
            </a:endParaRPr>
          </a:p>
          <a:p>
            <a:pPr indent="0" lvl="0" marL="0" rtl="0" algn="l">
              <a:lnSpc>
                <a:spcPct val="115000"/>
              </a:lnSpc>
              <a:spcBef>
                <a:spcPts val="1200"/>
              </a:spcBef>
              <a:spcAft>
                <a:spcPts val="1200"/>
              </a:spcAft>
              <a:buNone/>
            </a:pPr>
            <a:r>
              <a:rPr lang="en" sz="1300">
                <a:solidFill>
                  <a:schemeClr val="dk1"/>
                </a:solidFill>
                <a:latin typeface="DM Sans SemiBold"/>
                <a:ea typeface="DM Sans SemiBold"/>
                <a:cs typeface="DM Sans SemiBold"/>
                <a:sym typeface="DM Sans SemiBold"/>
              </a:rPr>
              <a:t>ISBN: 978-602-386-178-1</a:t>
            </a:r>
            <a:endParaRPr sz="1300">
              <a:solidFill>
                <a:schemeClr val="dk1"/>
              </a:solidFill>
              <a:latin typeface="DM Sans SemiBold"/>
              <a:ea typeface="DM Sans SemiBold"/>
              <a:cs typeface="DM Sans SemiBold"/>
              <a:sym typeface="DM Sans SemiBold"/>
            </a:endParaRPr>
          </a:p>
        </p:txBody>
      </p:sp>
      <p:pic>
        <p:nvPicPr>
          <p:cNvPr id="2287" name="Google Shape;2287;p35"/>
          <p:cNvPicPr preferRelativeResize="0"/>
          <p:nvPr/>
        </p:nvPicPr>
        <p:blipFill>
          <a:blip r:embed="rId6">
            <a:alphaModFix/>
          </a:blip>
          <a:stretch>
            <a:fillRect/>
          </a:stretch>
        </p:blipFill>
        <p:spPr>
          <a:xfrm>
            <a:off x="5736250" y="1418750"/>
            <a:ext cx="2584050" cy="3298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1" name="Shape 2291"/>
        <p:cNvGrpSpPr/>
        <p:nvPr/>
      </p:nvGrpSpPr>
      <p:grpSpPr>
        <a:xfrm>
          <a:off x="0" y="0"/>
          <a:ext cx="0" cy="0"/>
          <a:chOff x="0" y="0"/>
          <a:chExt cx="0" cy="0"/>
        </a:xfrm>
      </p:grpSpPr>
      <p:sp>
        <p:nvSpPr>
          <p:cNvPr id="2292" name="Google Shape;2292;p36"/>
          <p:cNvSpPr txBox="1"/>
          <p:nvPr/>
        </p:nvSpPr>
        <p:spPr>
          <a:xfrm>
            <a:off x="5066900" y="1018375"/>
            <a:ext cx="3471600" cy="465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50">
                <a:solidFill>
                  <a:srgbClr val="212121"/>
                </a:solidFill>
              </a:rPr>
              <a:t>Penyakit ginjal kronis (PGK) merupakan diagnosis penyakit utama pasien hemodialisis baru di Indonesia dengan persentase terbesar, yaitu 83% dengan jumlah pasien aktif yang menjalani terapi hemodialisis terus meningkat dari tahun 2007 hingga 2012. Penyakit ginjal kronis dapat dipengaruhi oleh beberapa faktor, di antaranya obesitas, diabetes, hipertensi, usia lanjut, glomerulonefritis, batu ginjal, infeksi saluran kencing, penyakit kardiovaskuler, dan riwayat keluarga.</a:t>
            </a:r>
            <a:endParaRPr sz="1050">
              <a:solidFill>
                <a:srgbClr val="212121"/>
              </a:solidFill>
            </a:endParaRPr>
          </a:p>
          <a:p>
            <a:pPr indent="0" lvl="0" marL="0" rtl="0" algn="l">
              <a:lnSpc>
                <a:spcPct val="115000"/>
              </a:lnSpc>
              <a:spcBef>
                <a:spcPts val="1200"/>
              </a:spcBef>
              <a:spcAft>
                <a:spcPts val="0"/>
              </a:spcAft>
              <a:buNone/>
            </a:pPr>
            <a:br>
              <a:rPr lang="en" sz="1050">
                <a:solidFill>
                  <a:srgbClr val="212121"/>
                </a:solidFill>
              </a:rPr>
            </a:br>
            <a:r>
              <a:rPr lang="en" sz="1050">
                <a:solidFill>
                  <a:srgbClr val="212121"/>
                </a:solidFill>
              </a:rPr>
              <a:t> Buku Gizi pada Penyakit Ginjal Kronis menyajikan skrining gizi dan tahapan PAGT pada pasien PGK disertai penelitian-penelitian yang telah dilakukan, dengan data pendukung dari berbagai literatur. Buku ini ditujukan bagi mahasiswa Gizi atau ahli gizi yang bekerja di rumah sakit atau institusi kesehatan lain.</a:t>
            </a:r>
            <a:endParaRPr sz="1050">
              <a:solidFill>
                <a:srgbClr val="212121"/>
              </a:solidFill>
            </a:endParaRPr>
          </a:p>
          <a:p>
            <a:pPr indent="0" lvl="0" marL="0" rtl="0" algn="l">
              <a:spcBef>
                <a:spcPts val="1200"/>
              </a:spcBef>
              <a:spcAft>
                <a:spcPts val="0"/>
              </a:spcAft>
              <a:buNone/>
            </a:pPr>
            <a:r>
              <a:t/>
            </a:r>
            <a:endParaRPr>
              <a:solidFill>
                <a:schemeClr val="dk1"/>
              </a:solidFill>
              <a:latin typeface="DM Sans"/>
              <a:ea typeface="DM Sans"/>
              <a:cs typeface="DM Sans"/>
              <a:sym typeface="DM Sans"/>
            </a:endParaRPr>
          </a:p>
        </p:txBody>
      </p:sp>
      <p:sp>
        <p:nvSpPr>
          <p:cNvPr id="2293" name="Google Shape;2293;p36"/>
          <p:cNvSpPr txBox="1"/>
          <p:nvPr/>
        </p:nvSpPr>
        <p:spPr>
          <a:xfrm>
            <a:off x="5281325" y="495175"/>
            <a:ext cx="2615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DM Sans"/>
                <a:ea typeface="DM Sans"/>
                <a:cs typeface="DM Sans"/>
                <a:sym typeface="DM Sans"/>
              </a:rPr>
              <a:t>Content</a:t>
            </a:r>
            <a:endParaRPr b="1" sz="22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37"/>
          <p:cNvSpPr txBox="1"/>
          <p:nvPr>
            <p:ph type="ctrTitle"/>
          </p:nvPr>
        </p:nvSpPr>
        <p:spPr>
          <a:xfrm>
            <a:off x="1307925" y="1429125"/>
            <a:ext cx="6528000" cy="199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TERIMA KASIH</a:t>
            </a:r>
            <a:endParaRPr/>
          </a:p>
        </p:txBody>
      </p:sp>
      <p:sp>
        <p:nvSpPr>
          <p:cNvPr id="2299" name="Google Shape;2299;p37"/>
          <p:cNvSpPr txBox="1"/>
          <p:nvPr>
            <p:ph idx="1" type="subTitle"/>
          </p:nvPr>
        </p:nvSpPr>
        <p:spPr>
          <a:xfrm>
            <a:off x="2307600" y="3387825"/>
            <a:ext cx="4528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00" name="Google Shape;2300;p37"/>
          <p:cNvSpPr txBox="1"/>
          <p:nvPr>
            <p:ph idx="2" type="subTitle"/>
          </p:nvPr>
        </p:nvSpPr>
        <p:spPr>
          <a:xfrm>
            <a:off x="7081025" y="608550"/>
            <a:ext cx="2505600" cy="5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38"/>
          <p:cNvSpPr txBox="1"/>
          <p:nvPr>
            <p:ph idx="1" type="subTitle"/>
          </p:nvPr>
        </p:nvSpPr>
        <p:spPr>
          <a:xfrm>
            <a:off x="974125" y="2884150"/>
            <a:ext cx="2467500" cy="1688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Ikan salmon kaya akan asam lemak omega-3 yang baik untuk memperbaiki fungsi ginjal serta rendah kalium, fosfor, dan natrium.</a:t>
            </a:r>
            <a:endParaRPr/>
          </a:p>
          <a:p>
            <a:pPr indent="0" lvl="0" marL="0" rtl="0" algn="ctr">
              <a:spcBef>
                <a:spcPts val="1200"/>
              </a:spcBef>
              <a:spcAft>
                <a:spcPts val="0"/>
              </a:spcAft>
              <a:buNone/>
            </a:pPr>
            <a:r>
              <a:t/>
            </a:r>
            <a:endParaRPr/>
          </a:p>
        </p:txBody>
      </p:sp>
      <p:sp>
        <p:nvSpPr>
          <p:cNvPr id="2306" name="Google Shape;2306;p38"/>
          <p:cNvSpPr txBox="1"/>
          <p:nvPr>
            <p:ph idx="2" type="subTitle"/>
          </p:nvPr>
        </p:nvSpPr>
        <p:spPr>
          <a:xfrm>
            <a:off x="974125" y="2687050"/>
            <a:ext cx="21732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Ikan Salmon</a:t>
            </a:r>
            <a:endParaRPr/>
          </a:p>
        </p:txBody>
      </p:sp>
      <p:sp>
        <p:nvSpPr>
          <p:cNvPr id="2307" name="Google Shape;2307;p38"/>
          <p:cNvSpPr txBox="1"/>
          <p:nvPr>
            <p:ph idx="4" type="subTitle"/>
          </p:nvPr>
        </p:nvSpPr>
        <p:spPr>
          <a:xfrm>
            <a:off x="3586500" y="2837200"/>
            <a:ext cx="2467500" cy="1782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Putih telur mengandung fosfor rendah yaitu sekitar 10 g dan merupakan sumber protein, vitamin, dan mineral yang baik.</a:t>
            </a:r>
            <a:endParaRPr/>
          </a:p>
          <a:p>
            <a:pPr indent="0" lvl="0" marL="0" rtl="0" algn="ctr">
              <a:spcBef>
                <a:spcPts val="1200"/>
              </a:spcBef>
              <a:spcAft>
                <a:spcPts val="0"/>
              </a:spcAft>
              <a:buNone/>
            </a:pPr>
            <a:r>
              <a:t/>
            </a:r>
            <a:endParaRPr/>
          </a:p>
        </p:txBody>
      </p:sp>
      <p:sp>
        <p:nvSpPr>
          <p:cNvPr id="2308" name="Google Shape;2308;p38"/>
          <p:cNvSpPr txBox="1"/>
          <p:nvPr>
            <p:ph idx="5" type="subTitle"/>
          </p:nvPr>
        </p:nvSpPr>
        <p:spPr>
          <a:xfrm>
            <a:off x="3640375" y="2687050"/>
            <a:ext cx="21732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Putih Telur</a:t>
            </a:r>
            <a:endParaRPr/>
          </a:p>
        </p:txBody>
      </p:sp>
      <p:sp>
        <p:nvSpPr>
          <p:cNvPr id="2309" name="Google Shape;2309;p38"/>
          <p:cNvSpPr txBox="1"/>
          <p:nvPr>
            <p:ph idx="7" type="subTitle"/>
          </p:nvPr>
        </p:nvSpPr>
        <p:spPr>
          <a:xfrm>
            <a:off x="6058250" y="2881450"/>
            <a:ext cx="2565600" cy="18927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a:t>Bluberi adalah salah satu buah untuk kesehatan ginjal yang kaya akan antioksidan sekaligus rendah sodium fosfor </a:t>
            </a:r>
            <a:r>
              <a:rPr lang="en"/>
              <a:t>dan kalium.</a:t>
            </a:r>
            <a:endParaRPr/>
          </a:p>
        </p:txBody>
      </p:sp>
      <p:sp>
        <p:nvSpPr>
          <p:cNvPr id="2310" name="Google Shape;2310;p38"/>
          <p:cNvSpPr txBox="1"/>
          <p:nvPr>
            <p:ph idx="8" type="subTitle"/>
          </p:nvPr>
        </p:nvSpPr>
        <p:spPr>
          <a:xfrm>
            <a:off x="6104588" y="2687038"/>
            <a:ext cx="21732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Bluberi</a:t>
            </a:r>
            <a:endParaRPr/>
          </a:p>
        </p:txBody>
      </p:sp>
      <p:sp>
        <p:nvSpPr>
          <p:cNvPr id="2311" name="Google Shape;2311;p38"/>
          <p:cNvSpPr txBox="1"/>
          <p:nvPr>
            <p:ph idx="9" type="title"/>
          </p:nvPr>
        </p:nvSpPr>
        <p:spPr>
          <a:xfrm>
            <a:off x="720000" y="293100"/>
            <a:ext cx="77040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800"/>
              <a:t>Contoh Makanan ber-nutrisi untuk Penderita Penyakit Ginjal Kronis</a:t>
            </a:r>
            <a:endParaRPr>
              <a:solidFill>
                <a:schemeClr val="accent4"/>
              </a:solidFill>
            </a:endParaRPr>
          </a:p>
        </p:txBody>
      </p:sp>
      <p:grpSp>
        <p:nvGrpSpPr>
          <p:cNvPr id="2312" name="Google Shape;2312;p38"/>
          <p:cNvGrpSpPr/>
          <p:nvPr/>
        </p:nvGrpSpPr>
        <p:grpSpPr>
          <a:xfrm flipH="1" rot="10800000">
            <a:off x="8249040" y="4026083"/>
            <a:ext cx="992903" cy="1305387"/>
            <a:chOff x="4434525" y="1766000"/>
            <a:chExt cx="627625" cy="825150"/>
          </a:xfrm>
        </p:grpSpPr>
        <p:sp>
          <p:nvSpPr>
            <p:cNvPr id="2313" name="Google Shape;2313;p38"/>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8"/>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8"/>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8"/>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8"/>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8"/>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8"/>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8"/>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8"/>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8"/>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8"/>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38"/>
          <p:cNvGrpSpPr/>
          <p:nvPr/>
        </p:nvGrpSpPr>
        <p:grpSpPr>
          <a:xfrm>
            <a:off x="-618515" y="539497"/>
            <a:ext cx="1331750" cy="953317"/>
            <a:chOff x="4661950" y="2869625"/>
            <a:chExt cx="517325" cy="360900"/>
          </a:xfrm>
        </p:grpSpPr>
        <p:sp>
          <p:nvSpPr>
            <p:cNvPr id="2325" name="Google Shape;2325;p38"/>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8"/>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8"/>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8"/>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8"/>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8"/>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8"/>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8"/>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8"/>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8"/>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8"/>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8"/>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8"/>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8"/>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8"/>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8"/>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8"/>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8"/>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8"/>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8"/>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8"/>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8"/>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8"/>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8"/>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8"/>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8"/>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8"/>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8"/>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8"/>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8"/>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8"/>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8"/>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8"/>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8"/>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8"/>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8"/>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8"/>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8"/>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8"/>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8"/>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8"/>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8"/>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8"/>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8"/>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8"/>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8"/>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71" name="Google Shape;2371;p38"/>
          <p:cNvPicPr preferRelativeResize="0"/>
          <p:nvPr/>
        </p:nvPicPr>
        <p:blipFill>
          <a:blip r:embed="rId3">
            <a:alphaModFix/>
          </a:blip>
          <a:stretch>
            <a:fillRect/>
          </a:stretch>
        </p:blipFill>
        <p:spPr>
          <a:xfrm>
            <a:off x="3586500" y="1311975"/>
            <a:ext cx="2175300" cy="1305300"/>
          </a:xfrm>
          <a:prstGeom prst="roundRect">
            <a:avLst>
              <a:gd fmla="val 16667" name="adj"/>
            </a:avLst>
          </a:prstGeom>
          <a:noFill/>
          <a:ln>
            <a:noFill/>
          </a:ln>
        </p:spPr>
      </p:pic>
      <p:pic>
        <p:nvPicPr>
          <p:cNvPr id="2372" name="Google Shape;2372;p38"/>
          <p:cNvPicPr preferRelativeResize="0"/>
          <p:nvPr/>
        </p:nvPicPr>
        <p:blipFill>
          <a:blip r:embed="rId4">
            <a:alphaModFix/>
          </a:blip>
          <a:stretch>
            <a:fillRect/>
          </a:stretch>
        </p:blipFill>
        <p:spPr>
          <a:xfrm>
            <a:off x="1060704" y="1311975"/>
            <a:ext cx="2175300" cy="1305300"/>
          </a:xfrm>
          <a:prstGeom prst="roundRect">
            <a:avLst>
              <a:gd fmla="val 16667" name="adj"/>
            </a:avLst>
          </a:prstGeom>
          <a:noFill/>
          <a:ln cap="flat" cmpd="sng" w="9525">
            <a:solidFill>
              <a:srgbClr val="395168"/>
            </a:solidFill>
            <a:prstDash val="solid"/>
            <a:round/>
            <a:headEnd len="sm" w="sm" type="none"/>
            <a:tailEnd len="sm" w="sm" type="none"/>
          </a:ln>
        </p:spPr>
      </p:pic>
      <p:pic>
        <p:nvPicPr>
          <p:cNvPr id="2373" name="Google Shape;2373;p38"/>
          <p:cNvPicPr preferRelativeResize="0"/>
          <p:nvPr/>
        </p:nvPicPr>
        <p:blipFill rotWithShape="1">
          <a:blip r:embed="rId5">
            <a:alphaModFix/>
          </a:blip>
          <a:srcRect b="27230" l="0" r="0" t="0"/>
          <a:stretch/>
        </p:blipFill>
        <p:spPr>
          <a:xfrm>
            <a:off x="6133313" y="1311975"/>
            <a:ext cx="2115600" cy="1305300"/>
          </a:xfrm>
          <a:prstGeom prst="roundRect">
            <a:avLst>
              <a:gd fmla="val 16667" name="adj"/>
            </a:avLst>
          </a:prstGeom>
          <a:noFill/>
          <a:ln>
            <a:noFill/>
          </a:ln>
        </p:spPr>
      </p:pic>
      <p:sp>
        <p:nvSpPr>
          <p:cNvPr id="2374" name="Google Shape;2374;p38"/>
          <p:cNvSpPr txBox="1"/>
          <p:nvPr/>
        </p:nvSpPr>
        <p:spPr>
          <a:xfrm>
            <a:off x="10043100" y="154357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pic>
        <p:nvPicPr>
          <p:cNvPr id="2379" name="Google Shape;2379;p39"/>
          <p:cNvPicPr preferRelativeResize="0"/>
          <p:nvPr/>
        </p:nvPicPr>
        <p:blipFill>
          <a:blip r:embed="rId3">
            <a:alphaModFix/>
          </a:blip>
          <a:stretch>
            <a:fillRect/>
          </a:stretch>
        </p:blipFill>
        <p:spPr>
          <a:xfrm>
            <a:off x="1120113" y="794625"/>
            <a:ext cx="6903775" cy="3963890"/>
          </a:xfrm>
          <a:prstGeom prst="rect">
            <a:avLst/>
          </a:prstGeom>
          <a:noFill/>
          <a:ln>
            <a:noFill/>
          </a:ln>
        </p:spPr>
      </p:pic>
      <p:sp>
        <p:nvSpPr>
          <p:cNvPr id="2380" name="Google Shape;2380;p39"/>
          <p:cNvSpPr txBox="1"/>
          <p:nvPr/>
        </p:nvSpPr>
        <p:spPr>
          <a:xfrm>
            <a:off x="1162050" y="164225"/>
            <a:ext cx="68199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Presentase Kasus Gagal Ginjal Di Indonesia</a:t>
            </a:r>
            <a:endParaRPr b="1" sz="2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Nutrition and Healthy Eating Habits - Health - 10th grade by Slidesgo">
  <a:themeElements>
    <a:clrScheme name="Simple Light">
      <a:dk1>
        <a:srgbClr val="363636"/>
      </a:dk1>
      <a:lt1>
        <a:srgbClr val="FBF6E3"/>
      </a:lt1>
      <a:dk2>
        <a:srgbClr val="FFFFFF"/>
      </a:dk2>
      <a:lt2>
        <a:srgbClr val="056854"/>
      </a:lt2>
      <a:accent1>
        <a:srgbClr val="EFDEB4"/>
      </a:accent1>
      <a:accent2>
        <a:srgbClr val="C2CF98"/>
      </a:accent2>
      <a:accent3>
        <a:srgbClr val="62A38B"/>
      </a:accent3>
      <a:accent4>
        <a:srgbClr val="DA325D"/>
      </a:accent4>
      <a:accent5>
        <a:srgbClr val="F58A5E"/>
      </a:accent5>
      <a:accent6>
        <a:srgbClr val="F9D45F"/>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